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8" r:id="rId3"/>
    <p:sldId id="279" r:id="rId4"/>
    <p:sldId id="280" r:id="rId5"/>
    <p:sldId id="270" r:id="rId6"/>
    <p:sldId id="271" r:id="rId7"/>
    <p:sldId id="272" r:id="rId8"/>
    <p:sldId id="274" r:id="rId9"/>
    <p:sldId id="275" r:id="rId10"/>
    <p:sldId id="276" r:id="rId11"/>
  </p:sldIdLst>
  <p:sldSz cx="9144000" cy="6858000" type="screen4x3"/>
  <p:notesSz cx="7010400" cy="92964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439" autoAdjust="0"/>
  </p:normalViewPr>
  <p:slideViewPr>
    <p:cSldViewPr>
      <p:cViewPr>
        <p:scale>
          <a:sx n="75" d="100"/>
          <a:sy n="75" d="100"/>
        </p:scale>
        <p:origin x="-912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725558-E34B-48DF-B48A-9F4B477967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20BDA78F-D95C-4940-899C-8ECF12BEE3F6}">
      <dgm:prSet phldrT="[Text]" custT="1"/>
      <dgm:spPr/>
      <dgm:t>
        <a:bodyPr/>
        <a:lstStyle/>
        <a:p>
          <a:r>
            <a:rPr lang="vi-VN" sz="2400" b="1" dirty="0" smtClean="0">
              <a:solidFill>
                <a:srgbClr val="FFFF00"/>
              </a:solidFill>
              <a:ea typeface="Calibri"/>
              <a:cs typeface="Times New Roman"/>
            </a:rPr>
            <a:t>Declarație Comună privind viitorul politicii de coeziune</a:t>
          </a:r>
          <a:endParaRPr lang="ro-RO" sz="2400" b="1" dirty="0">
            <a:solidFill>
              <a:srgbClr val="FFFF00"/>
            </a:solidFill>
            <a:ea typeface="Calibri"/>
            <a:cs typeface="Times New Roman"/>
          </a:endParaRPr>
        </a:p>
      </dgm:t>
    </dgm:pt>
    <dgm:pt modelId="{3BFB3240-958F-431A-9DE8-C36596449099}" type="parTrans" cxnId="{F4D3006F-C4D2-4933-AD0E-85E736CF6F64}">
      <dgm:prSet/>
      <dgm:spPr/>
      <dgm:t>
        <a:bodyPr/>
        <a:lstStyle/>
        <a:p>
          <a:endParaRPr lang="ro-RO"/>
        </a:p>
      </dgm:t>
    </dgm:pt>
    <dgm:pt modelId="{F2CF8803-A5BE-488E-8086-7549A2147CF9}" type="sibTrans" cxnId="{F4D3006F-C4D2-4933-AD0E-85E736CF6F64}">
      <dgm:prSet/>
      <dgm:spPr/>
      <dgm:t>
        <a:bodyPr/>
        <a:lstStyle/>
        <a:p>
          <a:endParaRPr lang="ro-RO"/>
        </a:p>
      </dgm:t>
    </dgm:pt>
    <dgm:pt modelId="{E237BF25-8EC8-4B64-9A37-4329C79ABCF4}">
      <dgm:prSet phldrT="[Text]" custT="1"/>
      <dgm:spPr/>
      <dgm:t>
        <a:bodyPr/>
        <a:lstStyle/>
        <a:p>
          <a:r>
            <a:rPr lang="ro-RO" sz="2400" b="1" dirty="0" smtClean="0">
              <a:solidFill>
                <a:srgbClr val="FFFF00"/>
              </a:solidFill>
              <a:ea typeface="Calibri"/>
              <a:cs typeface="Times New Roman"/>
            </a:rPr>
            <a:t>N</a:t>
          </a:r>
          <a:r>
            <a:rPr lang="vi-VN" sz="2400" b="1" dirty="0" smtClean="0">
              <a:solidFill>
                <a:srgbClr val="FFFF00"/>
              </a:solidFill>
              <a:ea typeface="Calibri"/>
              <a:cs typeface="Times New Roman"/>
            </a:rPr>
            <a:t>on-paper privind politica de coeziune post-2020</a:t>
          </a:r>
          <a:endParaRPr lang="ro-RO" sz="2400" b="1" dirty="0">
            <a:solidFill>
              <a:srgbClr val="FFFF00"/>
            </a:solidFill>
            <a:ea typeface="Calibri"/>
            <a:cs typeface="Times New Roman"/>
          </a:endParaRPr>
        </a:p>
      </dgm:t>
    </dgm:pt>
    <dgm:pt modelId="{C815591A-48FF-439B-BC71-F2D464517CCF}" type="parTrans" cxnId="{E61BE8EF-69DF-48C6-B447-1E2AA94852C3}">
      <dgm:prSet/>
      <dgm:spPr/>
      <dgm:t>
        <a:bodyPr/>
        <a:lstStyle/>
        <a:p>
          <a:endParaRPr lang="ro-RO"/>
        </a:p>
      </dgm:t>
    </dgm:pt>
    <dgm:pt modelId="{2012C7C8-1713-4E9E-B4FD-41F64A78B09B}" type="sibTrans" cxnId="{E61BE8EF-69DF-48C6-B447-1E2AA94852C3}">
      <dgm:prSet/>
      <dgm:spPr/>
      <dgm:t>
        <a:bodyPr/>
        <a:lstStyle/>
        <a:p>
          <a:endParaRPr lang="ro-RO"/>
        </a:p>
      </dgm:t>
    </dgm:pt>
    <dgm:pt modelId="{F727819B-7C7C-444C-A40E-EB6C6A71B675}">
      <dgm:prSet phldrT="[Text]" custT="1"/>
      <dgm:spPr/>
      <dgm:t>
        <a:bodyPr/>
        <a:lstStyle/>
        <a:p>
          <a:pPr algn="just"/>
          <a:r>
            <a:rPr lang="it-IT" sz="2000" b="1" dirty="0" smtClean="0">
              <a:solidFill>
                <a:srgbClr val="FFFF00"/>
              </a:solidFill>
              <a:ea typeface="Calibri"/>
              <a:cs typeface="Times New Roman"/>
            </a:rPr>
            <a:t>miniștrii din cele 8 state </a:t>
          </a:r>
          <a:r>
            <a:rPr lang="ro-RO" sz="2000" b="1" dirty="0" smtClean="0">
              <a:solidFill>
                <a:srgbClr val="FFFF00"/>
              </a:solidFill>
              <a:ea typeface="Calibri"/>
              <a:cs typeface="Times New Roman"/>
            </a:rPr>
            <a:t>vor semna un nou document comun în care vor exprima poziția vizavi de politica de coeziune post-2020</a:t>
          </a:r>
          <a:r>
            <a:rPr lang="ro-RO" sz="20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rPr>
            <a:t>, urmare a publicării </a:t>
          </a:r>
          <a:r>
            <a:rPr lang="ro-RO" sz="2000" b="1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rPr>
            <a:t>Celui de-al 7-lea raport privind coeziunea</a:t>
          </a:r>
          <a:endParaRPr lang="ro-RO" sz="2000" dirty="0"/>
        </a:p>
      </dgm:t>
    </dgm:pt>
    <dgm:pt modelId="{33D04095-99BA-4307-9681-71A861EF3C09}" type="parTrans" cxnId="{B2A141FB-77D8-4136-9920-5E9EC1C9C0FA}">
      <dgm:prSet/>
      <dgm:spPr/>
      <dgm:t>
        <a:bodyPr/>
        <a:lstStyle/>
        <a:p>
          <a:endParaRPr lang="ro-RO"/>
        </a:p>
      </dgm:t>
    </dgm:pt>
    <dgm:pt modelId="{70185F63-2722-421A-9537-F3853BA59472}" type="sibTrans" cxnId="{B2A141FB-77D8-4136-9920-5E9EC1C9C0FA}">
      <dgm:prSet/>
      <dgm:spPr/>
      <dgm:t>
        <a:bodyPr/>
        <a:lstStyle/>
        <a:p>
          <a:endParaRPr lang="ro-RO"/>
        </a:p>
      </dgm:t>
    </dgm:pt>
    <dgm:pt modelId="{612D6320-F59B-432F-BE81-FD21EF6FEF3A}" type="pres">
      <dgm:prSet presAssocID="{45725558-E34B-48DF-B48A-9F4B477967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o-RO"/>
        </a:p>
      </dgm:t>
    </dgm:pt>
    <dgm:pt modelId="{CA98CFB2-CDCD-4662-BB18-4E6D6F8AF2FA}" type="pres">
      <dgm:prSet presAssocID="{45725558-E34B-48DF-B48A-9F4B477967A3}" presName="Name1" presStyleCnt="0"/>
      <dgm:spPr/>
    </dgm:pt>
    <dgm:pt modelId="{A097B866-F514-4F07-B927-072C827B7E73}" type="pres">
      <dgm:prSet presAssocID="{45725558-E34B-48DF-B48A-9F4B477967A3}" presName="cycle" presStyleCnt="0"/>
      <dgm:spPr/>
    </dgm:pt>
    <dgm:pt modelId="{DE54F4A8-00EF-4668-A13B-862F6024CAE9}" type="pres">
      <dgm:prSet presAssocID="{45725558-E34B-48DF-B48A-9F4B477967A3}" presName="srcNode" presStyleLbl="node1" presStyleIdx="0" presStyleCnt="3"/>
      <dgm:spPr/>
    </dgm:pt>
    <dgm:pt modelId="{07B0E3A7-0471-42A1-96B9-A028C276CE6C}" type="pres">
      <dgm:prSet presAssocID="{45725558-E34B-48DF-B48A-9F4B477967A3}" presName="conn" presStyleLbl="parChTrans1D2" presStyleIdx="0" presStyleCnt="1"/>
      <dgm:spPr/>
      <dgm:t>
        <a:bodyPr/>
        <a:lstStyle/>
        <a:p>
          <a:endParaRPr lang="ro-RO"/>
        </a:p>
      </dgm:t>
    </dgm:pt>
    <dgm:pt modelId="{34489E02-227D-42BA-A597-178446A74B30}" type="pres">
      <dgm:prSet presAssocID="{45725558-E34B-48DF-B48A-9F4B477967A3}" presName="extraNode" presStyleLbl="node1" presStyleIdx="0" presStyleCnt="3"/>
      <dgm:spPr/>
    </dgm:pt>
    <dgm:pt modelId="{A7D27F83-C814-4B65-8184-67C4006E2C60}" type="pres">
      <dgm:prSet presAssocID="{45725558-E34B-48DF-B48A-9F4B477967A3}" presName="dstNode" presStyleLbl="node1" presStyleIdx="0" presStyleCnt="3"/>
      <dgm:spPr/>
    </dgm:pt>
    <dgm:pt modelId="{C400ED81-A24E-4CF4-B70E-091A885CD51A}" type="pres">
      <dgm:prSet presAssocID="{20BDA78F-D95C-4940-899C-8ECF12BEE3F6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98CE00A6-6055-452B-BB63-F8B944865D5D}" type="pres">
      <dgm:prSet presAssocID="{20BDA78F-D95C-4940-899C-8ECF12BEE3F6}" presName="accent_1" presStyleCnt="0"/>
      <dgm:spPr/>
    </dgm:pt>
    <dgm:pt modelId="{509345B7-9D70-4500-B434-5F012B19CE71}" type="pres">
      <dgm:prSet presAssocID="{20BDA78F-D95C-4940-899C-8ECF12BEE3F6}" presName="accentRepeatNode" presStyleLbl="solidFgAcc1" presStyleIdx="0" presStyleCnt="3"/>
      <dgm:spPr/>
    </dgm:pt>
    <dgm:pt modelId="{F6F7365A-E580-4356-B3E8-D2D7C45935CB}" type="pres">
      <dgm:prSet presAssocID="{E237BF25-8EC8-4B64-9A37-4329C79ABCF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A74A1E8-0A87-4A99-8DB9-22FB097F249D}" type="pres">
      <dgm:prSet presAssocID="{E237BF25-8EC8-4B64-9A37-4329C79ABCF4}" presName="accent_2" presStyleCnt="0"/>
      <dgm:spPr/>
    </dgm:pt>
    <dgm:pt modelId="{1BBAD6AC-A770-440A-8DBB-9C0447616DAA}" type="pres">
      <dgm:prSet presAssocID="{E237BF25-8EC8-4B64-9A37-4329C79ABCF4}" presName="accentRepeatNode" presStyleLbl="solidFgAcc1" presStyleIdx="1" presStyleCnt="3"/>
      <dgm:spPr/>
    </dgm:pt>
    <dgm:pt modelId="{0EEED3DF-440F-4127-B77B-8C689C9D0AA2}" type="pres">
      <dgm:prSet presAssocID="{F727819B-7C7C-444C-A40E-EB6C6A71B67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4C6A741-3C5F-4308-82DA-39E757C9303F}" type="pres">
      <dgm:prSet presAssocID="{F727819B-7C7C-444C-A40E-EB6C6A71B675}" presName="accent_3" presStyleCnt="0"/>
      <dgm:spPr/>
    </dgm:pt>
    <dgm:pt modelId="{EFDE9020-09D1-4F34-9361-B65A76746B52}" type="pres">
      <dgm:prSet presAssocID="{F727819B-7C7C-444C-A40E-EB6C6A71B675}" presName="accentRepeatNode" presStyleLbl="solidFgAcc1" presStyleIdx="2" presStyleCnt="3"/>
      <dgm:spPr/>
    </dgm:pt>
  </dgm:ptLst>
  <dgm:cxnLst>
    <dgm:cxn modelId="{6C7B9442-F192-416B-81FF-52EF7FDD1302}" type="presOf" srcId="{F2CF8803-A5BE-488E-8086-7549A2147CF9}" destId="{07B0E3A7-0471-42A1-96B9-A028C276CE6C}" srcOrd="0" destOrd="0" presId="urn:microsoft.com/office/officeart/2008/layout/VerticalCurvedList"/>
    <dgm:cxn modelId="{35AFDB25-5D2D-49DF-87DB-2989CAF27609}" type="presOf" srcId="{20BDA78F-D95C-4940-899C-8ECF12BEE3F6}" destId="{C400ED81-A24E-4CF4-B70E-091A885CD51A}" srcOrd="0" destOrd="0" presId="urn:microsoft.com/office/officeart/2008/layout/VerticalCurvedList"/>
    <dgm:cxn modelId="{A9CCEE29-C1C2-47EC-B0B8-03691CD54DAD}" type="presOf" srcId="{E237BF25-8EC8-4B64-9A37-4329C79ABCF4}" destId="{F6F7365A-E580-4356-B3E8-D2D7C45935CB}" srcOrd="0" destOrd="0" presId="urn:microsoft.com/office/officeart/2008/layout/VerticalCurvedList"/>
    <dgm:cxn modelId="{E61BE8EF-69DF-48C6-B447-1E2AA94852C3}" srcId="{45725558-E34B-48DF-B48A-9F4B477967A3}" destId="{E237BF25-8EC8-4B64-9A37-4329C79ABCF4}" srcOrd="1" destOrd="0" parTransId="{C815591A-48FF-439B-BC71-F2D464517CCF}" sibTransId="{2012C7C8-1713-4E9E-B4FD-41F64A78B09B}"/>
    <dgm:cxn modelId="{B2A141FB-77D8-4136-9920-5E9EC1C9C0FA}" srcId="{45725558-E34B-48DF-B48A-9F4B477967A3}" destId="{F727819B-7C7C-444C-A40E-EB6C6A71B675}" srcOrd="2" destOrd="0" parTransId="{33D04095-99BA-4307-9681-71A861EF3C09}" sibTransId="{70185F63-2722-421A-9537-F3853BA59472}"/>
    <dgm:cxn modelId="{F4D3006F-C4D2-4933-AD0E-85E736CF6F64}" srcId="{45725558-E34B-48DF-B48A-9F4B477967A3}" destId="{20BDA78F-D95C-4940-899C-8ECF12BEE3F6}" srcOrd="0" destOrd="0" parTransId="{3BFB3240-958F-431A-9DE8-C36596449099}" sibTransId="{F2CF8803-A5BE-488E-8086-7549A2147CF9}"/>
    <dgm:cxn modelId="{BD2D3A97-26CD-40D4-83F2-D2F97137FCEB}" type="presOf" srcId="{F727819B-7C7C-444C-A40E-EB6C6A71B675}" destId="{0EEED3DF-440F-4127-B77B-8C689C9D0AA2}" srcOrd="0" destOrd="0" presId="urn:microsoft.com/office/officeart/2008/layout/VerticalCurvedList"/>
    <dgm:cxn modelId="{23F1EB28-4B8D-4D3C-B04E-9F8CC73126D4}" type="presOf" srcId="{45725558-E34B-48DF-B48A-9F4B477967A3}" destId="{612D6320-F59B-432F-BE81-FD21EF6FEF3A}" srcOrd="0" destOrd="0" presId="urn:microsoft.com/office/officeart/2008/layout/VerticalCurvedList"/>
    <dgm:cxn modelId="{BDCD1010-1B20-4BFC-B45F-5F5A2094A582}" type="presParOf" srcId="{612D6320-F59B-432F-BE81-FD21EF6FEF3A}" destId="{CA98CFB2-CDCD-4662-BB18-4E6D6F8AF2FA}" srcOrd="0" destOrd="0" presId="urn:microsoft.com/office/officeart/2008/layout/VerticalCurvedList"/>
    <dgm:cxn modelId="{B33DEE80-5359-454C-A8EB-3597C17FB28F}" type="presParOf" srcId="{CA98CFB2-CDCD-4662-BB18-4E6D6F8AF2FA}" destId="{A097B866-F514-4F07-B927-072C827B7E73}" srcOrd="0" destOrd="0" presId="urn:microsoft.com/office/officeart/2008/layout/VerticalCurvedList"/>
    <dgm:cxn modelId="{776BDDA1-7A18-488A-BD15-DFE7424E2AC1}" type="presParOf" srcId="{A097B866-F514-4F07-B927-072C827B7E73}" destId="{DE54F4A8-00EF-4668-A13B-862F6024CAE9}" srcOrd="0" destOrd="0" presId="urn:microsoft.com/office/officeart/2008/layout/VerticalCurvedList"/>
    <dgm:cxn modelId="{95D4C3B4-C1CA-4E62-80B4-2DB49C742F8F}" type="presParOf" srcId="{A097B866-F514-4F07-B927-072C827B7E73}" destId="{07B0E3A7-0471-42A1-96B9-A028C276CE6C}" srcOrd="1" destOrd="0" presId="urn:microsoft.com/office/officeart/2008/layout/VerticalCurvedList"/>
    <dgm:cxn modelId="{8A82E285-195F-4CDA-831E-563BA3C1B7D9}" type="presParOf" srcId="{A097B866-F514-4F07-B927-072C827B7E73}" destId="{34489E02-227D-42BA-A597-178446A74B30}" srcOrd="2" destOrd="0" presId="urn:microsoft.com/office/officeart/2008/layout/VerticalCurvedList"/>
    <dgm:cxn modelId="{8F52C4ED-1759-48E0-BA49-2E35A6201C4D}" type="presParOf" srcId="{A097B866-F514-4F07-B927-072C827B7E73}" destId="{A7D27F83-C814-4B65-8184-67C4006E2C60}" srcOrd="3" destOrd="0" presId="urn:microsoft.com/office/officeart/2008/layout/VerticalCurvedList"/>
    <dgm:cxn modelId="{EB961634-8CBA-48F0-909C-C08671020A9D}" type="presParOf" srcId="{CA98CFB2-CDCD-4662-BB18-4E6D6F8AF2FA}" destId="{C400ED81-A24E-4CF4-B70E-091A885CD51A}" srcOrd="1" destOrd="0" presId="urn:microsoft.com/office/officeart/2008/layout/VerticalCurvedList"/>
    <dgm:cxn modelId="{CB47DE53-EB69-4E57-A5EF-3EA5AC5FF4E4}" type="presParOf" srcId="{CA98CFB2-CDCD-4662-BB18-4E6D6F8AF2FA}" destId="{98CE00A6-6055-452B-BB63-F8B944865D5D}" srcOrd="2" destOrd="0" presId="urn:microsoft.com/office/officeart/2008/layout/VerticalCurvedList"/>
    <dgm:cxn modelId="{446F4100-38A2-4130-97B7-B0BEEB574A80}" type="presParOf" srcId="{98CE00A6-6055-452B-BB63-F8B944865D5D}" destId="{509345B7-9D70-4500-B434-5F012B19CE71}" srcOrd="0" destOrd="0" presId="urn:microsoft.com/office/officeart/2008/layout/VerticalCurvedList"/>
    <dgm:cxn modelId="{367CB7BF-568A-49F1-9285-CA0D62BD45FA}" type="presParOf" srcId="{CA98CFB2-CDCD-4662-BB18-4E6D6F8AF2FA}" destId="{F6F7365A-E580-4356-B3E8-D2D7C45935CB}" srcOrd="3" destOrd="0" presId="urn:microsoft.com/office/officeart/2008/layout/VerticalCurvedList"/>
    <dgm:cxn modelId="{D4D0C89B-6B44-45B8-A14A-EFEA15485E1F}" type="presParOf" srcId="{CA98CFB2-CDCD-4662-BB18-4E6D6F8AF2FA}" destId="{6A74A1E8-0A87-4A99-8DB9-22FB097F249D}" srcOrd="4" destOrd="0" presId="urn:microsoft.com/office/officeart/2008/layout/VerticalCurvedList"/>
    <dgm:cxn modelId="{C2F319BC-DB98-41BF-80F9-891C4072AB42}" type="presParOf" srcId="{6A74A1E8-0A87-4A99-8DB9-22FB097F249D}" destId="{1BBAD6AC-A770-440A-8DBB-9C0447616DAA}" srcOrd="0" destOrd="0" presId="urn:microsoft.com/office/officeart/2008/layout/VerticalCurvedList"/>
    <dgm:cxn modelId="{3B7C7336-303C-4755-B0B0-F9B42FAE4C54}" type="presParOf" srcId="{CA98CFB2-CDCD-4662-BB18-4E6D6F8AF2FA}" destId="{0EEED3DF-440F-4127-B77B-8C689C9D0AA2}" srcOrd="5" destOrd="0" presId="urn:microsoft.com/office/officeart/2008/layout/VerticalCurvedList"/>
    <dgm:cxn modelId="{94F4C8A6-2403-4CA9-829D-E863A460D1F3}" type="presParOf" srcId="{CA98CFB2-CDCD-4662-BB18-4E6D6F8AF2FA}" destId="{64C6A741-3C5F-4308-82DA-39E757C9303F}" srcOrd="6" destOrd="0" presId="urn:microsoft.com/office/officeart/2008/layout/VerticalCurvedList"/>
    <dgm:cxn modelId="{ADB6086A-5FCA-4F8F-B971-C72006FFE7CD}" type="presParOf" srcId="{64C6A741-3C5F-4308-82DA-39E757C9303F}" destId="{EFDE9020-09D1-4F34-9361-B65A76746B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A7CD79-2691-4633-B666-0F6BFC434AEA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B8353AF9-6A46-4CEE-B628-ADEF8B1C0257}">
      <dgm:prSet phldrT="[Text]" custT="1"/>
      <dgm:spPr/>
      <dgm:t>
        <a:bodyPr/>
        <a:lstStyle/>
        <a:p>
          <a:r>
            <a:rPr lang="it-IT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Caracteristici generale ale politicii de coeziune</a:t>
          </a:r>
          <a:endParaRPr lang="ro-RO" sz="1600" b="1" dirty="0">
            <a:solidFill>
              <a:srgbClr val="FFFF00"/>
            </a:solidFill>
          </a:endParaRPr>
        </a:p>
      </dgm:t>
    </dgm:pt>
    <dgm:pt modelId="{FDD80C46-7A19-48FE-8BAA-87B104F4FB32}" type="parTrans" cxnId="{B6ED342B-5845-48F5-BAFC-9891890126CA}">
      <dgm:prSet/>
      <dgm:spPr/>
      <dgm:t>
        <a:bodyPr/>
        <a:lstStyle/>
        <a:p>
          <a:endParaRPr lang="ro-RO"/>
        </a:p>
      </dgm:t>
    </dgm:pt>
    <dgm:pt modelId="{738FCC21-4B21-4B0A-B500-205807AEC203}" type="sibTrans" cxnId="{B6ED342B-5845-48F5-BAFC-9891890126CA}">
      <dgm:prSet/>
      <dgm:spPr/>
      <dgm:t>
        <a:bodyPr/>
        <a:lstStyle/>
        <a:p>
          <a:endParaRPr lang="ro-RO"/>
        </a:p>
      </dgm:t>
    </dgm:pt>
    <dgm:pt modelId="{7CD2376C-20CF-4826-B443-BC383B575326}">
      <dgm:prSet phldrT="[Text]" custT="1"/>
      <dgm:spPr/>
      <dgm:t>
        <a:bodyPr/>
        <a:lstStyle/>
        <a:p>
          <a:r>
            <a:rPr lang="ro-RO" sz="1600" b="1" noProof="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Obiectivele politicii de coeziune post-2020</a:t>
          </a:r>
          <a:endParaRPr lang="ro-RO" sz="1600" b="1" noProof="0" dirty="0">
            <a:solidFill>
              <a:srgbClr val="FFFF00"/>
            </a:solidFill>
            <a:latin typeface="Arial" panose="020B0604020202020204" pitchFamily="34" charset="0"/>
            <a:ea typeface="Calibri"/>
            <a:cs typeface="Arial" panose="020B0604020202020204" pitchFamily="34" charset="0"/>
          </a:endParaRPr>
        </a:p>
      </dgm:t>
    </dgm:pt>
    <dgm:pt modelId="{6D91977C-AFE0-432B-9608-F344495EA021}" type="parTrans" cxnId="{2E268AC4-2F14-4DBC-977B-FB3E9114CF50}">
      <dgm:prSet/>
      <dgm:spPr/>
      <dgm:t>
        <a:bodyPr/>
        <a:lstStyle/>
        <a:p>
          <a:endParaRPr lang="ro-RO"/>
        </a:p>
      </dgm:t>
    </dgm:pt>
    <dgm:pt modelId="{62A1E785-EDC8-4B62-8801-82BF9CDC7FB5}" type="sibTrans" cxnId="{2E268AC4-2F14-4DBC-977B-FB3E9114CF50}">
      <dgm:prSet/>
      <dgm:spPr/>
      <dgm:t>
        <a:bodyPr/>
        <a:lstStyle/>
        <a:p>
          <a:endParaRPr lang="ro-RO"/>
        </a:p>
      </dgm:t>
    </dgm:pt>
    <dgm:pt modelId="{2957CE59-FC03-4CF8-B6C7-4A2543FF16F5}">
      <dgm:prSet phldrT="[Text]" custT="1"/>
      <dgm:spPr/>
      <dgm:t>
        <a:bodyPr/>
        <a:lstStyle/>
        <a:p>
          <a:r>
            <a:rPr lang="vi-VN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Arhitectura politicii de coeziune post-2020 </a:t>
          </a:r>
          <a:endParaRPr lang="ro-RO" sz="1600" b="1" dirty="0">
            <a:solidFill>
              <a:srgbClr val="FFFF00"/>
            </a:solidFill>
          </a:endParaRPr>
        </a:p>
      </dgm:t>
    </dgm:pt>
    <dgm:pt modelId="{BDE38399-293B-4A4A-854F-6D9FC578EF08}" type="parTrans" cxnId="{8E4DD27B-9E53-43BC-AFCE-1E240B3D04FB}">
      <dgm:prSet/>
      <dgm:spPr/>
      <dgm:t>
        <a:bodyPr/>
        <a:lstStyle/>
        <a:p>
          <a:endParaRPr lang="ro-RO"/>
        </a:p>
      </dgm:t>
    </dgm:pt>
    <dgm:pt modelId="{4737722C-6F32-40EF-9ABB-344D5BF4CEFB}" type="sibTrans" cxnId="{8E4DD27B-9E53-43BC-AFCE-1E240B3D04FB}">
      <dgm:prSet/>
      <dgm:spPr/>
      <dgm:t>
        <a:bodyPr/>
        <a:lstStyle/>
        <a:p>
          <a:endParaRPr lang="ro-RO"/>
        </a:p>
      </dgm:t>
    </dgm:pt>
    <dgm:pt modelId="{ECA5AC68-7C8E-4BEC-9BAE-85CB3519475C}">
      <dgm:prSet phldrT="[Text]" custT="1"/>
      <dgm:spPr/>
      <dgm:t>
        <a:bodyPr/>
        <a:lstStyle/>
        <a:p>
          <a:r>
            <a:rPr lang="vi-VN" sz="18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Guvernarea și guvernanța economică</a:t>
          </a:r>
          <a:endParaRPr lang="ro-RO" sz="1800" b="1" dirty="0">
            <a:solidFill>
              <a:srgbClr val="FFFF00"/>
            </a:solidFill>
          </a:endParaRPr>
        </a:p>
      </dgm:t>
    </dgm:pt>
    <dgm:pt modelId="{4380ECFF-120D-453D-8FAA-8781C170765B}" type="parTrans" cxnId="{9114E6E3-F4AF-43EC-96B7-FE5092B643E2}">
      <dgm:prSet/>
      <dgm:spPr/>
      <dgm:t>
        <a:bodyPr/>
        <a:lstStyle/>
        <a:p>
          <a:endParaRPr lang="ro-RO"/>
        </a:p>
      </dgm:t>
    </dgm:pt>
    <dgm:pt modelId="{4EBD78D7-E9DE-4349-B01F-8C5032A51653}" type="sibTrans" cxnId="{9114E6E3-F4AF-43EC-96B7-FE5092B643E2}">
      <dgm:prSet/>
      <dgm:spPr/>
      <dgm:t>
        <a:bodyPr/>
        <a:lstStyle/>
        <a:p>
          <a:endParaRPr lang="ro-RO"/>
        </a:p>
      </dgm:t>
    </dgm:pt>
    <dgm:pt modelId="{84BEEAF2-E34C-498A-9783-F4AA86D971EB}">
      <dgm:prSet phldrT="[Text]" custT="1"/>
      <dgm:spPr/>
      <dgm:t>
        <a:bodyPr/>
        <a:lstStyle/>
        <a:p>
          <a:r>
            <a:rPr lang="vi-VN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Alocarea financiară</a:t>
          </a:r>
          <a:endParaRPr lang="ro-RO" sz="1600" b="1" dirty="0">
            <a:solidFill>
              <a:srgbClr val="FFFF00"/>
            </a:solidFill>
          </a:endParaRPr>
        </a:p>
      </dgm:t>
    </dgm:pt>
    <dgm:pt modelId="{384E64FA-D96D-49C7-BC76-576358602AF5}" type="parTrans" cxnId="{74B0B099-DB46-4A44-AFEC-1A4235B5C00D}">
      <dgm:prSet/>
      <dgm:spPr/>
      <dgm:t>
        <a:bodyPr/>
        <a:lstStyle/>
        <a:p>
          <a:endParaRPr lang="ro-RO"/>
        </a:p>
      </dgm:t>
    </dgm:pt>
    <dgm:pt modelId="{8269D690-8370-4949-A66E-7467217FD6C7}" type="sibTrans" cxnId="{74B0B099-DB46-4A44-AFEC-1A4235B5C00D}">
      <dgm:prSet/>
      <dgm:spPr/>
      <dgm:t>
        <a:bodyPr/>
        <a:lstStyle/>
        <a:p>
          <a:endParaRPr lang="ro-RO"/>
        </a:p>
      </dgm:t>
    </dgm:pt>
    <dgm:pt modelId="{0F86CDDF-DCE9-4882-AAD6-EEFC586C3E49}">
      <dgm:prSet phldrT="[Text]" custT="1"/>
      <dgm:spPr/>
      <dgm:t>
        <a:bodyPr/>
        <a:lstStyle/>
        <a:p>
          <a:r>
            <a:rPr lang="it-IT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Echilibrul tematic și teritorial și răspunsul la noile provocări</a:t>
          </a:r>
          <a:endParaRPr lang="ro-RO" sz="1600" b="1" dirty="0">
            <a:solidFill>
              <a:srgbClr val="FFFF00"/>
            </a:solidFill>
          </a:endParaRPr>
        </a:p>
      </dgm:t>
    </dgm:pt>
    <dgm:pt modelId="{56D4A9EE-4B8A-4116-BB22-D2299BB584EB}" type="parTrans" cxnId="{ADCF1709-4F7D-44F1-B9B9-7FFC1DAB5922}">
      <dgm:prSet/>
      <dgm:spPr/>
      <dgm:t>
        <a:bodyPr/>
        <a:lstStyle/>
        <a:p>
          <a:endParaRPr lang="ro-RO"/>
        </a:p>
      </dgm:t>
    </dgm:pt>
    <dgm:pt modelId="{FAF67E16-C7F1-43DE-81CB-0AFE96E27CA0}" type="sibTrans" cxnId="{ADCF1709-4F7D-44F1-B9B9-7FFC1DAB5922}">
      <dgm:prSet/>
      <dgm:spPr/>
      <dgm:t>
        <a:bodyPr/>
        <a:lstStyle/>
        <a:p>
          <a:endParaRPr lang="ro-RO"/>
        </a:p>
      </dgm:t>
    </dgm:pt>
    <dgm:pt modelId="{1EF3C4EC-3AC9-44F2-83BD-CD6A20328846}">
      <dgm:prSet phldrT="[Text]" custT="1"/>
      <dgm:spPr/>
      <dgm:t>
        <a:bodyPr/>
        <a:lstStyle/>
        <a:p>
          <a:r>
            <a:rPr lang="vi-VN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Instrumentele financiare v</a:t>
          </a:r>
          <a:r>
            <a:rPr lang="en-US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s</a:t>
          </a:r>
          <a:r>
            <a:rPr lang="vi-VN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grant și cadrul de performanță</a:t>
          </a:r>
          <a:endParaRPr lang="ro-RO" sz="1600" b="1" dirty="0">
            <a:solidFill>
              <a:srgbClr val="FFFF00"/>
            </a:solidFill>
          </a:endParaRPr>
        </a:p>
      </dgm:t>
    </dgm:pt>
    <dgm:pt modelId="{13C6851D-A93F-4403-80A3-3013E89CD38B}" type="parTrans" cxnId="{A238E5BD-4B2C-4FE2-AB95-361DDF887030}">
      <dgm:prSet/>
      <dgm:spPr/>
      <dgm:t>
        <a:bodyPr/>
        <a:lstStyle/>
        <a:p>
          <a:endParaRPr lang="ro-RO"/>
        </a:p>
      </dgm:t>
    </dgm:pt>
    <dgm:pt modelId="{F4855B5C-266F-44D3-8532-D2CC41639A68}" type="sibTrans" cxnId="{A238E5BD-4B2C-4FE2-AB95-361DDF887030}">
      <dgm:prSet/>
      <dgm:spPr/>
      <dgm:t>
        <a:bodyPr/>
        <a:lstStyle/>
        <a:p>
          <a:endParaRPr lang="ro-RO"/>
        </a:p>
      </dgm:t>
    </dgm:pt>
    <dgm:pt modelId="{DA7EEFD3-755B-4370-B375-5A19A03561F1}">
      <dgm:prSet phldrT="[Text]" custT="1"/>
      <dgm:spPr/>
      <dgm:t>
        <a:bodyPr/>
        <a:lstStyle/>
        <a:p>
          <a:r>
            <a:rPr lang="ro-RO" sz="1600" b="1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Simplificarea politicii de coeziune</a:t>
          </a:r>
          <a:endParaRPr lang="ro-RO" sz="1600" b="1" dirty="0">
            <a:solidFill>
              <a:srgbClr val="FFFF00"/>
            </a:solidFill>
          </a:endParaRPr>
        </a:p>
      </dgm:t>
    </dgm:pt>
    <dgm:pt modelId="{D1BECA4B-9758-468B-BB49-FDC530C11A6D}" type="parTrans" cxnId="{B2484A85-DEBD-4409-AD04-2CA5B19237B8}">
      <dgm:prSet/>
      <dgm:spPr/>
      <dgm:t>
        <a:bodyPr/>
        <a:lstStyle/>
        <a:p>
          <a:endParaRPr lang="ro-RO"/>
        </a:p>
      </dgm:t>
    </dgm:pt>
    <dgm:pt modelId="{3FDBD584-A84B-4E39-B419-2957E269DE0E}" type="sibTrans" cxnId="{B2484A85-DEBD-4409-AD04-2CA5B19237B8}">
      <dgm:prSet/>
      <dgm:spPr/>
      <dgm:t>
        <a:bodyPr/>
        <a:lstStyle/>
        <a:p>
          <a:endParaRPr lang="ro-RO"/>
        </a:p>
      </dgm:t>
    </dgm:pt>
    <dgm:pt modelId="{008CE194-6166-4150-9304-4BA7A66758E0}" type="pres">
      <dgm:prSet presAssocID="{31A7CD79-2691-4633-B666-0F6BFC434AE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095A8B7E-D52B-4E44-9F22-00F69BC1CFB0}" type="pres">
      <dgm:prSet presAssocID="{B8353AF9-6A46-4CEE-B628-ADEF8B1C0257}" presName="parentLin" presStyleCnt="0"/>
      <dgm:spPr/>
    </dgm:pt>
    <dgm:pt modelId="{D02E7D30-3D29-4188-A3BE-F35A176B5013}" type="pres">
      <dgm:prSet presAssocID="{B8353AF9-6A46-4CEE-B628-ADEF8B1C0257}" presName="parentLeftMargin" presStyleLbl="node1" presStyleIdx="0" presStyleCnt="8"/>
      <dgm:spPr/>
      <dgm:t>
        <a:bodyPr/>
        <a:lstStyle/>
        <a:p>
          <a:endParaRPr lang="ro-RO"/>
        </a:p>
      </dgm:t>
    </dgm:pt>
    <dgm:pt modelId="{BDAFE77B-9F3A-4563-84DF-BF5DEB9CE5B1}" type="pres">
      <dgm:prSet presAssocID="{B8353AF9-6A46-4CEE-B628-ADEF8B1C0257}" presName="parentText" presStyleLbl="node1" presStyleIdx="0" presStyleCnt="8" custScaleX="125336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771C90AB-2AC8-4723-9A88-2C2805F55F3E}" type="pres">
      <dgm:prSet presAssocID="{B8353AF9-6A46-4CEE-B628-ADEF8B1C0257}" presName="negativeSpace" presStyleCnt="0"/>
      <dgm:spPr/>
    </dgm:pt>
    <dgm:pt modelId="{F2D56552-E7E4-4900-9A18-A7664C73E41F}" type="pres">
      <dgm:prSet presAssocID="{B8353AF9-6A46-4CEE-B628-ADEF8B1C0257}" presName="childText" presStyleLbl="conFgAcc1" presStyleIdx="0" presStyleCnt="8">
        <dgm:presLayoutVars>
          <dgm:bulletEnabled val="1"/>
        </dgm:presLayoutVars>
      </dgm:prSet>
      <dgm:spPr/>
    </dgm:pt>
    <dgm:pt modelId="{A7A8729E-32BD-43BA-8043-32EE2387C3EA}" type="pres">
      <dgm:prSet presAssocID="{738FCC21-4B21-4B0A-B500-205807AEC203}" presName="spaceBetweenRectangles" presStyleCnt="0"/>
      <dgm:spPr/>
    </dgm:pt>
    <dgm:pt modelId="{7ACA2A20-BC27-4526-B64A-A4F6E157103A}" type="pres">
      <dgm:prSet presAssocID="{7CD2376C-20CF-4826-B443-BC383B575326}" presName="parentLin" presStyleCnt="0"/>
      <dgm:spPr/>
    </dgm:pt>
    <dgm:pt modelId="{D870180C-3712-4D70-B619-AC8BD0D25060}" type="pres">
      <dgm:prSet presAssocID="{7CD2376C-20CF-4826-B443-BC383B575326}" presName="parentLeftMargin" presStyleLbl="node1" presStyleIdx="0" presStyleCnt="8"/>
      <dgm:spPr/>
      <dgm:t>
        <a:bodyPr/>
        <a:lstStyle/>
        <a:p>
          <a:endParaRPr lang="ro-RO"/>
        </a:p>
      </dgm:t>
    </dgm:pt>
    <dgm:pt modelId="{C3937767-539D-44EA-B831-6EDCD03AAB78}" type="pres">
      <dgm:prSet presAssocID="{7CD2376C-20CF-4826-B443-BC383B575326}" presName="parentText" presStyleLbl="node1" presStyleIdx="1" presStyleCnt="8" custScaleX="125290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5F6C5A7-6425-4996-8DF8-C8F589429E6D}" type="pres">
      <dgm:prSet presAssocID="{7CD2376C-20CF-4826-B443-BC383B575326}" presName="negativeSpace" presStyleCnt="0"/>
      <dgm:spPr/>
    </dgm:pt>
    <dgm:pt modelId="{306CDE3C-7954-47D6-AD4C-EF1DAF8B6F74}" type="pres">
      <dgm:prSet presAssocID="{7CD2376C-20CF-4826-B443-BC383B575326}" presName="childText" presStyleLbl="conFgAcc1" presStyleIdx="1" presStyleCnt="8">
        <dgm:presLayoutVars>
          <dgm:bulletEnabled val="1"/>
        </dgm:presLayoutVars>
      </dgm:prSet>
      <dgm:spPr/>
    </dgm:pt>
    <dgm:pt modelId="{3D93DD0A-A3BE-44B9-B96C-178E5AE3B224}" type="pres">
      <dgm:prSet presAssocID="{62A1E785-EDC8-4B62-8801-82BF9CDC7FB5}" presName="spaceBetweenRectangles" presStyleCnt="0"/>
      <dgm:spPr/>
    </dgm:pt>
    <dgm:pt modelId="{5BAEBB13-A848-4BBC-A6F7-27D170ECAF49}" type="pres">
      <dgm:prSet presAssocID="{2957CE59-FC03-4CF8-B6C7-4A2543FF16F5}" presName="parentLin" presStyleCnt="0"/>
      <dgm:spPr/>
    </dgm:pt>
    <dgm:pt modelId="{D4F40D7C-2AE2-4E47-8535-6B931311D563}" type="pres">
      <dgm:prSet presAssocID="{2957CE59-FC03-4CF8-B6C7-4A2543FF16F5}" presName="parentLeftMargin" presStyleLbl="node1" presStyleIdx="1" presStyleCnt="8"/>
      <dgm:spPr/>
      <dgm:t>
        <a:bodyPr/>
        <a:lstStyle/>
        <a:p>
          <a:endParaRPr lang="ro-RO"/>
        </a:p>
      </dgm:t>
    </dgm:pt>
    <dgm:pt modelId="{7F40A6AC-A62E-4D92-8063-91C90D8A157B}" type="pres">
      <dgm:prSet presAssocID="{2957CE59-FC03-4CF8-B6C7-4A2543FF16F5}" presName="parentText" presStyleLbl="node1" presStyleIdx="2" presStyleCnt="8" custScaleX="125336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F6AA44D-12DA-4ADB-AB9D-8E72F44D35DE}" type="pres">
      <dgm:prSet presAssocID="{2957CE59-FC03-4CF8-B6C7-4A2543FF16F5}" presName="negativeSpace" presStyleCnt="0"/>
      <dgm:spPr/>
    </dgm:pt>
    <dgm:pt modelId="{C5E4F081-1E47-4F57-8E1A-272BFCF8049E}" type="pres">
      <dgm:prSet presAssocID="{2957CE59-FC03-4CF8-B6C7-4A2543FF16F5}" presName="childText" presStyleLbl="conFgAcc1" presStyleIdx="2" presStyleCnt="8">
        <dgm:presLayoutVars>
          <dgm:bulletEnabled val="1"/>
        </dgm:presLayoutVars>
      </dgm:prSet>
      <dgm:spPr/>
    </dgm:pt>
    <dgm:pt modelId="{61D1AFCB-DC4D-4058-B1CD-3937616EC12E}" type="pres">
      <dgm:prSet presAssocID="{4737722C-6F32-40EF-9ABB-344D5BF4CEFB}" presName="spaceBetweenRectangles" presStyleCnt="0"/>
      <dgm:spPr/>
    </dgm:pt>
    <dgm:pt modelId="{953F1D52-9A7F-4B33-A2CF-A9DB77657960}" type="pres">
      <dgm:prSet presAssocID="{84BEEAF2-E34C-498A-9783-F4AA86D971EB}" presName="parentLin" presStyleCnt="0"/>
      <dgm:spPr/>
    </dgm:pt>
    <dgm:pt modelId="{2DE2A790-D2F6-44BC-BEDF-1B83EFD4C6D3}" type="pres">
      <dgm:prSet presAssocID="{84BEEAF2-E34C-498A-9783-F4AA86D971EB}" presName="parentLeftMargin" presStyleLbl="node1" presStyleIdx="2" presStyleCnt="8"/>
      <dgm:spPr/>
      <dgm:t>
        <a:bodyPr/>
        <a:lstStyle/>
        <a:p>
          <a:endParaRPr lang="ro-RO"/>
        </a:p>
      </dgm:t>
    </dgm:pt>
    <dgm:pt modelId="{2C509FC3-0769-4940-8C62-AC115BB08BF5}" type="pres">
      <dgm:prSet presAssocID="{84BEEAF2-E34C-498A-9783-F4AA86D971EB}" presName="parentText" presStyleLbl="node1" presStyleIdx="3" presStyleCnt="8" custScaleX="125336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06A5574-D177-47F7-B1B3-16083F3EE950}" type="pres">
      <dgm:prSet presAssocID="{84BEEAF2-E34C-498A-9783-F4AA86D971EB}" presName="negativeSpace" presStyleCnt="0"/>
      <dgm:spPr/>
    </dgm:pt>
    <dgm:pt modelId="{D8B73635-EFC6-40D2-B494-C80CA6104C2A}" type="pres">
      <dgm:prSet presAssocID="{84BEEAF2-E34C-498A-9783-F4AA86D971EB}" presName="childText" presStyleLbl="conFgAcc1" presStyleIdx="3" presStyleCnt="8">
        <dgm:presLayoutVars>
          <dgm:bulletEnabled val="1"/>
        </dgm:presLayoutVars>
      </dgm:prSet>
      <dgm:spPr/>
    </dgm:pt>
    <dgm:pt modelId="{AA95EA46-2136-402F-A1AE-1649DF9FAAF5}" type="pres">
      <dgm:prSet presAssocID="{8269D690-8370-4949-A66E-7467217FD6C7}" presName="spaceBetweenRectangles" presStyleCnt="0"/>
      <dgm:spPr/>
    </dgm:pt>
    <dgm:pt modelId="{3E9664DA-925E-4B8F-9059-71F3C5D4B061}" type="pres">
      <dgm:prSet presAssocID="{0F86CDDF-DCE9-4882-AAD6-EEFC586C3E49}" presName="parentLin" presStyleCnt="0"/>
      <dgm:spPr/>
    </dgm:pt>
    <dgm:pt modelId="{AC088B2E-2583-43D6-816B-5E4537F68C88}" type="pres">
      <dgm:prSet presAssocID="{0F86CDDF-DCE9-4882-AAD6-EEFC586C3E49}" presName="parentLeftMargin" presStyleLbl="node1" presStyleIdx="3" presStyleCnt="8"/>
      <dgm:spPr/>
      <dgm:t>
        <a:bodyPr/>
        <a:lstStyle/>
        <a:p>
          <a:endParaRPr lang="ro-RO"/>
        </a:p>
      </dgm:t>
    </dgm:pt>
    <dgm:pt modelId="{2C35F8C3-E2DD-4AA6-B56C-617A1324A4FD}" type="pres">
      <dgm:prSet presAssocID="{0F86CDDF-DCE9-4882-AAD6-EEFC586C3E49}" presName="parentText" presStyleLbl="node1" presStyleIdx="4" presStyleCnt="8" custScaleX="157976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4573597C-D266-4E10-8F5B-A79EC167EEF7}" type="pres">
      <dgm:prSet presAssocID="{0F86CDDF-DCE9-4882-AAD6-EEFC586C3E49}" presName="negativeSpace" presStyleCnt="0"/>
      <dgm:spPr/>
    </dgm:pt>
    <dgm:pt modelId="{C1FDBCCC-6312-4DF6-A79D-E01C93F86D30}" type="pres">
      <dgm:prSet presAssocID="{0F86CDDF-DCE9-4882-AAD6-EEFC586C3E49}" presName="childText" presStyleLbl="conFgAcc1" presStyleIdx="4" presStyleCnt="8">
        <dgm:presLayoutVars>
          <dgm:bulletEnabled val="1"/>
        </dgm:presLayoutVars>
      </dgm:prSet>
      <dgm:spPr/>
    </dgm:pt>
    <dgm:pt modelId="{98E74FFB-3AF0-464F-957E-8409126F8E72}" type="pres">
      <dgm:prSet presAssocID="{FAF67E16-C7F1-43DE-81CB-0AFE96E27CA0}" presName="spaceBetweenRectangles" presStyleCnt="0"/>
      <dgm:spPr/>
    </dgm:pt>
    <dgm:pt modelId="{11DDC4FA-CF55-4E4A-B82C-654B1A337BD7}" type="pres">
      <dgm:prSet presAssocID="{ECA5AC68-7C8E-4BEC-9BAE-85CB3519475C}" presName="parentLin" presStyleCnt="0"/>
      <dgm:spPr/>
    </dgm:pt>
    <dgm:pt modelId="{203CA94A-DD57-4DE9-9760-8CB8E9B47822}" type="pres">
      <dgm:prSet presAssocID="{ECA5AC68-7C8E-4BEC-9BAE-85CB3519475C}" presName="parentLeftMargin" presStyleLbl="node1" presStyleIdx="4" presStyleCnt="8"/>
      <dgm:spPr/>
      <dgm:t>
        <a:bodyPr/>
        <a:lstStyle/>
        <a:p>
          <a:endParaRPr lang="ro-RO"/>
        </a:p>
      </dgm:t>
    </dgm:pt>
    <dgm:pt modelId="{740AE592-FDF3-462C-AB82-ABC61158ED2C}" type="pres">
      <dgm:prSet presAssocID="{ECA5AC68-7C8E-4BEC-9BAE-85CB3519475C}" presName="parentText" presStyleLbl="node1" presStyleIdx="5" presStyleCnt="8" custScaleX="124845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2E5F78F-906C-41AF-8B87-8F909005755B}" type="pres">
      <dgm:prSet presAssocID="{ECA5AC68-7C8E-4BEC-9BAE-85CB3519475C}" presName="negativeSpace" presStyleCnt="0"/>
      <dgm:spPr/>
    </dgm:pt>
    <dgm:pt modelId="{C62F1523-B0B7-4240-BF98-C5208E867EDC}" type="pres">
      <dgm:prSet presAssocID="{ECA5AC68-7C8E-4BEC-9BAE-85CB3519475C}" presName="childText" presStyleLbl="conFgAcc1" presStyleIdx="5" presStyleCnt="8">
        <dgm:presLayoutVars>
          <dgm:bulletEnabled val="1"/>
        </dgm:presLayoutVars>
      </dgm:prSet>
      <dgm:spPr/>
    </dgm:pt>
    <dgm:pt modelId="{AA527C64-875F-4726-BF2E-5D24BA23677E}" type="pres">
      <dgm:prSet presAssocID="{4EBD78D7-E9DE-4349-B01F-8C5032A51653}" presName="spaceBetweenRectangles" presStyleCnt="0"/>
      <dgm:spPr/>
    </dgm:pt>
    <dgm:pt modelId="{03617B71-F3C2-4634-A151-E44CD061B2C8}" type="pres">
      <dgm:prSet presAssocID="{1EF3C4EC-3AC9-44F2-83BD-CD6A20328846}" presName="parentLin" presStyleCnt="0"/>
      <dgm:spPr/>
    </dgm:pt>
    <dgm:pt modelId="{410FD75E-D95E-423A-8591-FB1D158F9BD5}" type="pres">
      <dgm:prSet presAssocID="{1EF3C4EC-3AC9-44F2-83BD-CD6A20328846}" presName="parentLeftMargin" presStyleLbl="node1" presStyleIdx="5" presStyleCnt="8"/>
      <dgm:spPr/>
      <dgm:t>
        <a:bodyPr/>
        <a:lstStyle/>
        <a:p>
          <a:endParaRPr lang="ro-RO"/>
        </a:p>
      </dgm:t>
    </dgm:pt>
    <dgm:pt modelId="{A27A091E-17B7-4C99-8659-00B003297FAC}" type="pres">
      <dgm:prSet presAssocID="{1EF3C4EC-3AC9-44F2-83BD-CD6A20328846}" presName="parentText" presStyleLbl="node1" presStyleIdx="6" presStyleCnt="8" custScaleX="154800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4C5ABB0F-830B-4858-A3BA-3B287C53F6F5}" type="pres">
      <dgm:prSet presAssocID="{1EF3C4EC-3AC9-44F2-83BD-CD6A20328846}" presName="negativeSpace" presStyleCnt="0"/>
      <dgm:spPr/>
    </dgm:pt>
    <dgm:pt modelId="{FEFBA9B1-D21D-4771-A0F6-C7FF2C4DBD2C}" type="pres">
      <dgm:prSet presAssocID="{1EF3C4EC-3AC9-44F2-83BD-CD6A20328846}" presName="childText" presStyleLbl="conFgAcc1" presStyleIdx="6" presStyleCnt="8">
        <dgm:presLayoutVars>
          <dgm:bulletEnabled val="1"/>
        </dgm:presLayoutVars>
      </dgm:prSet>
      <dgm:spPr/>
    </dgm:pt>
    <dgm:pt modelId="{3324CF5C-1EBD-4CB5-B0FD-30707F014E0B}" type="pres">
      <dgm:prSet presAssocID="{F4855B5C-266F-44D3-8532-D2CC41639A68}" presName="spaceBetweenRectangles" presStyleCnt="0"/>
      <dgm:spPr/>
    </dgm:pt>
    <dgm:pt modelId="{CF59C5D3-0F86-4326-A245-93E649C07AE4}" type="pres">
      <dgm:prSet presAssocID="{DA7EEFD3-755B-4370-B375-5A19A03561F1}" presName="parentLin" presStyleCnt="0"/>
      <dgm:spPr/>
    </dgm:pt>
    <dgm:pt modelId="{56B2A3FF-0847-4FAE-9F18-9F8955ECE280}" type="pres">
      <dgm:prSet presAssocID="{DA7EEFD3-755B-4370-B375-5A19A03561F1}" presName="parentLeftMargin" presStyleLbl="node1" presStyleIdx="6" presStyleCnt="8"/>
      <dgm:spPr/>
      <dgm:t>
        <a:bodyPr/>
        <a:lstStyle/>
        <a:p>
          <a:endParaRPr lang="ro-RO"/>
        </a:p>
      </dgm:t>
    </dgm:pt>
    <dgm:pt modelId="{AC92A25C-E230-468E-A753-5D25BA5ACC50}" type="pres">
      <dgm:prSet presAssocID="{DA7EEFD3-755B-4370-B375-5A19A03561F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60641E5-6E29-4404-819B-C8247C190D1C}" type="pres">
      <dgm:prSet presAssocID="{DA7EEFD3-755B-4370-B375-5A19A03561F1}" presName="negativeSpace" presStyleCnt="0"/>
      <dgm:spPr/>
    </dgm:pt>
    <dgm:pt modelId="{2560AE1F-2D78-4E60-B1B3-FB4B5A811342}" type="pres">
      <dgm:prSet presAssocID="{DA7EEFD3-755B-4370-B375-5A19A03561F1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5FE14967-D3F2-4042-9D0B-57AA1B8AD800}" type="presOf" srcId="{84BEEAF2-E34C-498A-9783-F4AA86D971EB}" destId="{2C509FC3-0769-4940-8C62-AC115BB08BF5}" srcOrd="1" destOrd="0" presId="urn:microsoft.com/office/officeart/2005/8/layout/list1"/>
    <dgm:cxn modelId="{037D8A64-83F0-4827-B61B-C42E6327FCB1}" type="presOf" srcId="{B8353AF9-6A46-4CEE-B628-ADEF8B1C0257}" destId="{BDAFE77B-9F3A-4563-84DF-BF5DEB9CE5B1}" srcOrd="1" destOrd="0" presId="urn:microsoft.com/office/officeart/2005/8/layout/list1"/>
    <dgm:cxn modelId="{EECEC145-5CE2-4C06-9410-E39E3982E83D}" type="presOf" srcId="{84BEEAF2-E34C-498A-9783-F4AA86D971EB}" destId="{2DE2A790-D2F6-44BC-BEDF-1B83EFD4C6D3}" srcOrd="0" destOrd="0" presId="urn:microsoft.com/office/officeart/2005/8/layout/list1"/>
    <dgm:cxn modelId="{2E268AC4-2F14-4DBC-977B-FB3E9114CF50}" srcId="{31A7CD79-2691-4633-B666-0F6BFC434AEA}" destId="{7CD2376C-20CF-4826-B443-BC383B575326}" srcOrd="1" destOrd="0" parTransId="{6D91977C-AFE0-432B-9608-F344495EA021}" sibTransId="{62A1E785-EDC8-4B62-8801-82BF9CDC7FB5}"/>
    <dgm:cxn modelId="{8E4DD27B-9E53-43BC-AFCE-1E240B3D04FB}" srcId="{31A7CD79-2691-4633-B666-0F6BFC434AEA}" destId="{2957CE59-FC03-4CF8-B6C7-4A2543FF16F5}" srcOrd="2" destOrd="0" parTransId="{BDE38399-293B-4A4A-854F-6D9FC578EF08}" sibTransId="{4737722C-6F32-40EF-9ABB-344D5BF4CEFB}"/>
    <dgm:cxn modelId="{B4842ABE-E771-4524-AAA9-554D268E4B9C}" type="presOf" srcId="{DA7EEFD3-755B-4370-B375-5A19A03561F1}" destId="{56B2A3FF-0847-4FAE-9F18-9F8955ECE280}" srcOrd="0" destOrd="0" presId="urn:microsoft.com/office/officeart/2005/8/layout/list1"/>
    <dgm:cxn modelId="{B2484A85-DEBD-4409-AD04-2CA5B19237B8}" srcId="{31A7CD79-2691-4633-B666-0F6BFC434AEA}" destId="{DA7EEFD3-755B-4370-B375-5A19A03561F1}" srcOrd="7" destOrd="0" parTransId="{D1BECA4B-9758-468B-BB49-FDC530C11A6D}" sibTransId="{3FDBD584-A84B-4E39-B419-2957E269DE0E}"/>
    <dgm:cxn modelId="{A238E5BD-4B2C-4FE2-AB95-361DDF887030}" srcId="{31A7CD79-2691-4633-B666-0F6BFC434AEA}" destId="{1EF3C4EC-3AC9-44F2-83BD-CD6A20328846}" srcOrd="6" destOrd="0" parTransId="{13C6851D-A93F-4403-80A3-3013E89CD38B}" sibTransId="{F4855B5C-266F-44D3-8532-D2CC41639A68}"/>
    <dgm:cxn modelId="{BEF4F7C3-C41C-4BCE-B6F1-D835A0F0FB18}" type="presOf" srcId="{7CD2376C-20CF-4826-B443-BC383B575326}" destId="{D870180C-3712-4D70-B619-AC8BD0D25060}" srcOrd="0" destOrd="0" presId="urn:microsoft.com/office/officeart/2005/8/layout/list1"/>
    <dgm:cxn modelId="{62E80E79-ABED-4503-AD06-3C99FE496E36}" type="presOf" srcId="{31A7CD79-2691-4633-B666-0F6BFC434AEA}" destId="{008CE194-6166-4150-9304-4BA7A66758E0}" srcOrd="0" destOrd="0" presId="urn:microsoft.com/office/officeart/2005/8/layout/list1"/>
    <dgm:cxn modelId="{8DB93D5A-FB67-4E7D-A023-4906100BE72F}" type="presOf" srcId="{DA7EEFD3-755B-4370-B375-5A19A03561F1}" destId="{AC92A25C-E230-468E-A753-5D25BA5ACC50}" srcOrd="1" destOrd="0" presId="urn:microsoft.com/office/officeart/2005/8/layout/list1"/>
    <dgm:cxn modelId="{7536EECC-9299-4A44-BC28-3F9D9E6F46BE}" type="presOf" srcId="{2957CE59-FC03-4CF8-B6C7-4A2543FF16F5}" destId="{7F40A6AC-A62E-4D92-8063-91C90D8A157B}" srcOrd="1" destOrd="0" presId="urn:microsoft.com/office/officeart/2005/8/layout/list1"/>
    <dgm:cxn modelId="{8E1CF891-12C4-4CBC-A4C2-DAE14BD1DB9D}" type="presOf" srcId="{ECA5AC68-7C8E-4BEC-9BAE-85CB3519475C}" destId="{740AE592-FDF3-462C-AB82-ABC61158ED2C}" srcOrd="1" destOrd="0" presId="urn:microsoft.com/office/officeart/2005/8/layout/list1"/>
    <dgm:cxn modelId="{74B0B099-DB46-4A44-AFEC-1A4235B5C00D}" srcId="{31A7CD79-2691-4633-B666-0F6BFC434AEA}" destId="{84BEEAF2-E34C-498A-9783-F4AA86D971EB}" srcOrd="3" destOrd="0" parTransId="{384E64FA-D96D-49C7-BC76-576358602AF5}" sibTransId="{8269D690-8370-4949-A66E-7467217FD6C7}"/>
    <dgm:cxn modelId="{9114E6E3-F4AF-43EC-96B7-FE5092B643E2}" srcId="{31A7CD79-2691-4633-B666-0F6BFC434AEA}" destId="{ECA5AC68-7C8E-4BEC-9BAE-85CB3519475C}" srcOrd="5" destOrd="0" parTransId="{4380ECFF-120D-453D-8FAA-8781C170765B}" sibTransId="{4EBD78D7-E9DE-4349-B01F-8C5032A51653}"/>
    <dgm:cxn modelId="{B6ED342B-5845-48F5-BAFC-9891890126CA}" srcId="{31A7CD79-2691-4633-B666-0F6BFC434AEA}" destId="{B8353AF9-6A46-4CEE-B628-ADEF8B1C0257}" srcOrd="0" destOrd="0" parTransId="{FDD80C46-7A19-48FE-8BAA-87B104F4FB32}" sibTransId="{738FCC21-4B21-4B0A-B500-205807AEC203}"/>
    <dgm:cxn modelId="{B4CBF212-623A-4050-A6D2-6D400F44B420}" type="presOf" srcId="{ECA5AC68-7C8E-4BEC-9BAE-85CB3519475C}" destId="{203CA94A-DD57-4DE9-9760-8CB8E9B47822}" srcOrd="0" destOrd="0" presId="urn:microsoft.com/office/officeart/2005/8/layout/list1"/>
    <dgm:cxn modelId="{ADCF1709-4F7D-44F1-B9B9-7FFC1DAB5922}" srcId="{31A7CD79-2691-4633-B666-0F6BFC434AEA}" destId="{0F86CDDF-DCE9-4882-AAD6-EEFC586C3E49}" srcOrd="4" destOrd="0" parTransId="{56D4A9EE-4B8A-4116-BB22-D2299BB584EB}" sibTransId="{FAF67E16-C7F1-43DE-81CB-0AFE96E27CA0}"/>
    <dgm:cxn modelId="{344CFBD7-3091-408D-8909-CF9A9126519F}" type="presOf" srcId="{0F86CDDF-DCE9-4882-AAD6-EEFC586C3E49}" destId="{AC088B2E-2583-43D6-816B-5E4537F68C88}" srcOrd="0" destOrd="0" presId="urn:microsoft.com/office/officeart/2005/8/layout/list1"/>
    <dgm:cxn modelId="{452B13E4-8E59-41B1-849A-013ED6903F44}" type="presOf" srcId="{0F86CDDF-DCE9-4882-AAD6-EEFC586C3E49}" destId="{2C35F8C3-E2DD-4AA6-B56C-617A1324A4FD}" srcOrd="1" destOrd="0" presId="urn:microsoft.com/office/officeart/2005/8/layout/list1"/>
    <dgm:cxn modelId="{432DA623-0A0D-43F8-84D0-CC1E5310BD3C}" type="presOf" srcId="{7CD2376C-20CF-4826-B443-BC383B575326}" destId="{C3937767-539D-44EA-B831-6EDCD03AAB78}" srcOrd="1" destOrd="0" presId="urn:microsoft.com/office/officeart/2005/8/layout/list1"/>
    <dgm:cxn modelId="{96E6031E-30F3-446F-9F2F-C80C588002B0}" type="presOf" srcId="{2957CE59-FC03-4CF8-B6C7-4A2543FF16F5}" destId="{D4F40D7C-2AE2-4E47-8535-6B931311D563}" srcOrd="0" destOrd="0" presId="urn:microsoft.com/office/officeart/2005/8/layout/list1"/>
    <dgm:cxn modelId="{9A33784B-87D7-4ACC-96B2-1ACDE98869EE}" type="presOf" srcId="{1EF3C4EC-3AC9-44F2-83BD-CD6A20328846}" destId="{A27A091E-17B7-4C99-8659-00B003297FAC}" srcOrd="1" destOrd="0" presId="urn:microsoft.com/office/officeart/2005/8/layout/list1"/>
    <dgm:cxn modelId="{2BACBEDE-B09E-448D-9CF7-272A8C2C214A}" type="presOf" srcId="{1EF3C4EC-3AC9-44F2-83BD-CD6A20328846}" destId="{410FD75E-D95E-423A-8591-FB1D158F9BD5}" srcOrd="0" destOrd="0" presId="urn:microsoft.com/office/officeart/2005/8/layout/list1"/>
    <dgm:cxn modelId="{CE133655-2AB5-49C0-98D9-FF57D7A795F5}" type="presOf" srcId="{B8353AF9-6A46-4CEE-B628-ADEF8B1C0257}" destId="{D02E7D30-3D29-4188-A3BE-F35A176B5013}" srcOrd="0" destOrd="0" presId="urn:microsoft.com/office/officeart/2005/8/layout/list1"/>
    <dgm:cxn modelId="{210BA45F-2276-4C59-9AD1-182E73036C15}" type="presParOf" srcId="{008CE194-6166-4150-9304-4BA7A66758E0}" destId="{095A8B7E-D52B-4E44-9F22-00F69BC1CFB0}" srcOrd="0" destOrd="0" presId="urn:microsoft.com/office/officeart/2005/8/layout/list1"/>
    <dgm:cxn modelId="{82454963-2142-4B13-83E3-2166671CE8BD}" type="presParOf" srcId="{095A8B7E-D52B-4E44-9F22-00F69BC1CFB0}" destId="{D02E7D30-3D29-4188-A3BE-F35A176B5013}" srcOrd="0" destOrd="0" presId="urn:microsoft.com/office/officeart/2005/8/layout/list1"/>
    <dgm:cxn modelId="{3C371275-E0B9-456B-A5BA-61869D885992}" type="presParOf" srcId="{095A8B7E-D52B-4E44-9F22-00F69BC1CFB0}" destId="{BDAFE77B-9F3A-4563-84DF-BF5DEB9CE5B1}" srcOrd="1" destOrd="0" presId="urn:microsoft.com/office/officeart/2005/8/layout/list1"/>
    <dgm:cxn modelId="{834AF2FE-F5C9-4580-A945-73B51E536AB1}" type="presParOf" srcId="{008CE194-6166-4150-9304-4BA7A66758E0}" destId="{771C90AB-2AC8-4723-9A88-2C2805F55F3E}" srcOrd="1" destOrd="0" presId="urn:microsoft.com/office/officeart/2005/8/layout/list1"/>
    <dgm:cxn modelId="{D0499FD2-1E99-4D1A-8057-0FAFCBF89F80}" type="presParOf" srcId="{008CE194-6166-4150-9304-4BA7A66758E0}" destId="{F2D56552-E7E4-4900-9A18-A7664C73E41F}" srcOrd="2" destOrd="0" presId="urn:microsoft.com/office/officeart/2005/8/layout/list1"/>
    <dgm:cxn modelId="{CB1D84EB-202B-440A-94D6-772B889C0FF0}" type="presParOf" srcId="{008CE194-6166-4150-9304-4BA7A66758E0}" destId="{A7A8729E-32BD-43BA-8043-32EE2387C3EA}" srcOrd="3" destOrd="0" presId="urn:microsoft.com/office/officeart/2005/8/layout/list1"/>
    <dgm:cxn modelId="{A8570D67-F6C2-49B3-B78E-63B5272AAAC9}" type="presParOf" srcId="{008CE194-6166-4150-9304-4BA7A66758E0}" destId="{7ACA2A20-BC27-4526-B64A-A4F6E157103A}" srcOrd="4" destOrd="0" presId="urn:microsoft.com/office/officeart/2005/8/layout/list1"/>
    <dgm:cxn modelId="{8D63D67D-EFAA-4873-BA27-6B7DE01C22A7}" type="presParOf" srcId="{7ACA2A20-BC27-4526-B64A-A4F6E157103A}" destId="{D870180C-3712-4D70-B619-AC8BD0D25060}" srcOrd="0" destOrd="0" presId="urn:microsoft.com/office/officeart/2005/8/layout/list1"/>
    <dgm:cxn modelId="{DB280BDD-BCAE-4CF4-90E1-4ECEFB95BAD4}" type="presParOf" srcId="{7ACA2A20-BC27-4526-B64A-A4F6E157103A}" destId="{C3937767-539D-44EA-B831-6EDCD03AAB78}" srcOrd="1" destOrd="0" presId="urn:microsoft.com/office/officeart/2005/8/layout/list1"/>
    <dgm:cxn modelId="{0A29D2C8-1F8F-4F74-AB1A-0E886FBF3FFD}" type="presParOf" srcId="{008CE194-6166-4150-9304-4BA7A66758E0}" destId="{C5F6C5A7-6425-4996-8DF8-C8F589429E6D}" srcOrd="5" destOrd="0" presId="urn:microsoft.com/office/officeart/2005/8/layout/list1"/>
    <dgm:cxn modelId="{A831F197-69AD-48A6-B708-EB46A799D475}" type="presParOf" srcId="{008CE194-6166-4150-9304-4BA7A66758E0}" destId="{306CDE3C-7954-47D6-AD4C-EF1DAF8B6F74}" srcOrd="6" destOrd="0" presId="urn:microsoft.com/office/officeart/2005/8/layout/list1"/>
    <dgm:cxn modelId="{65DF5BE0-B059-4817-AB9D-F2F2F6A32ED2}" type="presParOf" srcId="{008CE194-6166-4150-9304-4BA7A66758E0}" destId="{3D93DD0A-A3BE-44B9-B96C-178E5AE3B224}" srcOrd="7" destOrd="0" presId="urn:microsoft.com/office/officeart/2005/8/layout/list1"/>
    <dgm:cxn modelId="{113AFED8-0715-4E5E-A821-102C567B7984}" type="presParOf" srcId="{008CE194-6166-4150-9304-4BA7A66758E0}" destId="{5BAEBB13-A848-4BBC-A6F7-27D170ECAF49}" srcOrd="8" destOrd="0" presId="urn:microsoft.com/office/officeart/2005/8/layout/list1"/>
    <dgm:cxn modelId="{CB0E9E2A-1F07-44F2-A158-097BF512AB14}" type="presParOf" srcId="{5BAEBB13-A848-4BBC-A6F7-27D170ECAF49}" destId="{D4F40D7C-2AE2-4E47-8535-6B931311D563}" srcOrd="0" destOrd="0" presId="urn:microsoft.com/office/officeart/2005/8/layout/list1"/>
    <dgm:cxn modelId="{993A8F93-135C-4ACC-8DA6-9DA98B68D6D8}" type="presParOf" srcId="{5BAEBB13-A848-4BBC-A6F7-27D170ECAF49}" destId="{7F40A6AC-A62E-4D92-8063-91C90D8A157B}" srcOrd="1" destOrd="0" presId="urn:microsoft.com/office/officeart/2005/8/layout/list1"/>
    <dgm:cxn modelId="{BB28626E-0A5B-4256-B50C-191F6C19F8E4}" type="presParOf" srcId="{008CE194-6166-4150-9304-4BA7A66758E0}" destId="{2F6AA44D-12DA-4ADB-AB9D-8E72F44D35DE}" srcOrd="9" destOrd="0" presId="urn:microsoft.com/office/officeart/2005/8/layout/list1"/>
    <dgm:cxn modelId="{DA492618-0CF7-4F7A-81A8-8479909BFBBE}" type="presParOf" srcId="{008CE194-6166-4150-9304-4BA7A66758E0}" destId="{C5E4F081-1E47-4F57-8E1A-272BFCF8049E}" srcOrd="10" destOrd="0" presId="urn:microsoft.com/office/officeart/2005/8/layout/list1"/>
    <dgm:cxn modelId="{8C687240-6CBE-4F19-9F4E-2D7A59BCC99A}" type="presParOf" srcId="{008CE194-6166-4150-9304-4BA7A66758E0}" destId="{61D1AFCB-DC4D-4058-B1CD-3937616EC12E}" srcOrd="11" destOrd="0" presId="urn:microsoft.com/office/officeart/2005/8/layout/list1"/>
    <dgm:cxn modelId="{44F1328B-75CC-4567-A025-B4B3A32F3BCC}" type="presParOf" srcId="{008CE194-6166-4150-9304-4BA7A66758E0}" destId="{953F1D52-9A7F-4B33-A2CF-A9DB77657960}" srcOrd="12" destOrd="0" presId="urn:microsoft.com/office/officeart/2005/8/layout/list1"/>
    <dgm:cxn modelId="{8383AE6C-2162-4418-86A2-5B2C793B4688}" type="presParOf" srcId="{953F1D52-9A7F-4B33-A2CF-A9DB77657960}" destId="{2DE2A790-D2F6-44BC-BEDF-1B83EFD4C6D3}" srcOrd="0" destOrd="0" presId="urn:microsoft.com/office/officeart/2005/8/layout/list1"/>
    <dgm:cxn modelId="{B6EFA149-F0F2-4710-B5D9-6A0B1EAE6427}" type="presParOf" srcId="{953F1D52-9A7F-4B33-A2CF-A9DB77657960}" destId="{2C509FC3-0769-4940-8C62-AC115BB08BF5}" srcOrd="1" destOrd="0" presId="urn:microsoft.com/office/officeart/2005/8/layout/list1"/>
    <dgm:cxn modelId="{91C66D81-496A-4C9C-882A-C3C4C9FE77A3}" type="presParOf" srcId="{008CE194-6166-4150-9304-4BA7A66758E0}" destId="{E06A5574-D177-47F7-B1B3-16083F3EE950}" srcOrd="13" destOrd="0" presId="urn:microsoft.com/office/officeart/2005/8/layout/list1"/>
    <dgm:cxn modelId="{3C8EDD90-429C-4AFC-81AA-71B59D4DEAF0}" type="presParOf" srcId="{008CE194-6166-4150-9304-4BA7A66758E0}" destId="{D8B73635-EFC6-40D2-B494-C80CA6104C2A}" srcOrd="14" destOrd="0" presId="urn:microsoft.com/office/officeart/2005/8/layout/list1"/>
    <dgm:cxn modelId="{9E787274-7CF8-451B-B1E5-DCCAA4D5BF44}" type="presParOf" srcId="{008CE194-6166-4150-9304-4BA7A66758E0}" destId="{AA95EA46-2136-402F-A1AE-1649DF9FAAF5}" srcOrd="15" destOrd="0" presId="urn:microsoft.com/office/officeart/2005/8/layout/list1"/>
    <dgm:cxn modelId="{37494A27-5FB9-474E-B28F-9555E5499A12}" type="presParOf" srcId="{008CE194-6166-4150-9304-4BA7A66758E0}" destId="{3E9664DA-925E-4B8F-9059-71F3C5D4B061}" srcOrd="16" destOrd="0" presId="urn:microsoft.com/office/officeart/2005/8/layout/list1"/>
    <dgm:cxn modelId="{73ACE9C7-AD4E-430A-B41F-C35C2916286B}" type="presParOf" srcId="{3E9664DA-925E-4B8F-9059-71F3C5D4B061}" destId="{AC088B2E-2583-43D6-816B-5E4537F68C88}" srcOrd="0" destOrd="0" presId="urn:microsoft.com/office/officeart/2005/8/layout/list1"/>
    <dgm:cxn modelId="{FC00E4E0-3085-4E40-AE46-3830CC7D29C0}" type="presParOf" srcId="{3E9664DA-925E-4B8F-9059-71F3C5D4B061}" destId="{2C35F8C3-E2DD-4AA6-B56C-617A1324A4FD}" srcOrd="1" destOrd="0" presId="urn:microsoft.com/office/officeart/2005/8/layout/list1"/>
    <dgm:cxn modelId="{8F49E4AF-F14D-4FF2-BC57-F5745360F1AC}" type="presParOf" srcId="{008CE194-6166-4150-9304-4BA7A66758E0}" destId="{4573597C-D266-4E10-8F5B-A79EC167EEF7}" srcOrd="17" destOrd="0" presId="urn:microsoft.com/office/officeart/2005/8/layout/list1"/>
    <dgm:cxn modelId="{D722D4BA-9BC8-4471-9280-A430C69D8790}" type="presParOf" srcId="{008CE194-6166-4150-9304-4BA7A66758E0}" destId="{C1FDBCCC-6312-4DF6-A79D-E01C93F86D30}" srcOrd="18" destOrd="0" presId="urn:microsoft.com/office/officeart/2005/8/layout/list1"/>
    <dgm:cxn modelId="{624B249B-9915-40C4-AD74-E57DA112FE7D}" type="presParOf" srcId="{008CE194-6166-4150-9304-4BA7A66758E0}" destId="{98E74FFB-3AF0-464F-957E-8409126F8E72}" srcOrd="19" destOrd="0" presId="urn:microsoft.com/office/officeart/2005/8/layout/list1"/>
    <dgm:cxn modelId="{D4046E86-24B0-40CA-944D-5E5579186B45}" type="presParOf" srcId="{008CE194-6166-4150-9304-4BA7A66758E0}" destId="{11DDC4FA-CF55-4E4A-B82C-654B1A337BD7}" srcOrd="20" destOrd="0" presId="urn:microsoft.com/office/officeart/2005/8/layout/list1"/>
    <dgm:cxn modelId="{283F6715-1D6E-4385-81CC-79D31B2408FC}" type="presParOf" srcId="{11DDC4FA-CF55-4E4A-B82C-654B1A337BD7}" destId="{203CA94A-DD57-4DE9-9760-8CB8E9B47822}" srcOrd="0" destOrd="0" presId="urn:microsoft.com/office/officeart/2005/8/layout/list1"/>
    <dgm:cxn modelId="{5D867675-2E0E-49F8-86E5-ACED9B29447F}" type="presParOf" srcId="{11DDC4FA-CF55-4E4A-B82C-654B1A337BD7}" destId="{740AE592-FDF3-462C-AB82-ABC61158ED2C}" srcOrd="1" destOrd="0" presId="urn:microsoft.com/office/officeart/2005/8/layout/list1"/>
    <dgm:cxn modelId="{3D66E440-103F-4F00-9FED-859ED671755F}" type="presParOf" srcId="{008CE194-6166-4150-9304-4BA7A66758E0}" destId="{A2E5F78F-906C-41AF-8B87-8F909005755B}" srcOrd="21" destOrd="0" presId="urn:microsoft.com/office/officeart/2005/8/layout/list1"/>
    <dgm:cxn modelId="{865CD998-46AC-4B0B-A1C1-A6DE3F162F1C}" type="presParOf" srcId="{008CE194-6166-4150-9304-4BA7A66758E0}" destId="{C62F1523-B0B7-4240-BF98-C5208E867EDC}" srcOrd="22" destOrd="0" presId="urn:microsoft.com/office/officeart/2005/8/layout/list1"/>
    <dgm:cxn modelId="{2D3284D5-1DFE-4588-9D11-22353D4C9B7F}" type="presParOf" srcId="{008CE194-6166-4150-9304-4BA7A66758E0}" destId="{AA527C64-875F-4726-BF2E-5D24BA23677E}" srcOrd="23" destOrd="0" presId="urn:microsoft.com/office/officeart/2005/8/layout/list1"/>
    <dgm:cxn modelId="{ED9E68F9-1928-4907-8C97-7142F46BD134}" type="presParOf" srcId="{008CE194-6166-4150-9304-4BA7A66758E0}" destId="{03617B71-F3C2-4634-A151-E44CD061B2C8}" srcOrd="24" destOrd="0" presId="urn:microsoft.com/office/officeart/2005/8/layout/list1"/>
    <dgm:cxn modelId="{A88AC56D-11E7-4B3F-BCE5-0AC62DB0C163}" type="presParOf" srcId="{03617B71-F3C2-4634-A151-E44CD061B2C8}" destId="{410FD75E-D95E-423A-8591-FB1D158F9BD5}" srcOrd="0" destOrd="0" presId="urn:microsoft.com/office/officeart/2005/8/layout/list1"/>
    <dgm:cxn modelId="{426C4838-CBEE-420E-9986-2932EC76F3A9}" type="presParOf" srcId="{03617B71-F3C2-4634-A151-E44CD061B2C8}" destId="{A27A091E-17B7-4C99-8659-00B003297FAC}" srcOrd="1" destOrd="0" presId="urn:microsoft.com/office/officeart/2005/8/layout/list1"/>
    <dgm:cxn modelId="{87ED3EBC-EE7D-4EC1-B104-C27C060B6E7C}" type="presParOf" srcId="{008CE194-6166-4150-9304-4BA7A66758E0}" destId="{4C5ABB0F-830B-4858-A3BA-3B287C53F6F5}" srcOrd="25" destOrd="0" presId="urn:microsoft.com/office/officeart/2005/8/layout/list1"/>
    <dgm:cxn modelId="{9DEDE403-EABA-4CAC-BD25-C7ACD0B078B9}" type="presParOf" srcId="{008CE194-6166-4150-9304-4BA7A66758E0}" destId="{FEFBA9B1-D21D-4771-A0F6-C7FF2C4DBD2C}" srcOrd="26" destOrd="0" presId="urn:microsoft.com/office/officeart/2005/8/layout/list1"/>
    <dgm:cxn modelId="{475AF580-88BB-400F-AD63-FA81E1CCA7E8}" type="presParOf" srcId="{008CE194-6166-4150-9304-4BA7A66758E0}" destId="{3324CF5C-1EBD-4CB5-B0FD-30707F014E0B}" srcOrd="27" destOrd="0" presId="urn:microsoft.com/office/officeart/2005/8/layout/list1"/>
    <dgm:cxn modelId="{A27E4C2F-9AD4-4BD4-8A0D-4201716BA5EE}" type="presParOf" srcId="{008CE194-6166-4150-9304-4BA7A66758E0}" destId="{CF59C5D3-0F86-4326-A245-93E649C07AE4}" srcOrd="28" destOrd="0" presId="urn:microsoft.com/office/officeart/2005/8/layout/list1"/>
    <dgm:cxn modelId="{239AC485-F17C-4410-9BE3-AC555585BFF3}" type="presParOf" srcId="{CF59C5D3-0F86-4326-A245-93E649C07AE4}" destId="{56B2A3FF-0847-4FAE-9F18-9F8955ECE280}" srcOrd="0" destOrd="0" presId="urn:microsoft.com/office/officeart/2005/8/layout/list1"/>
    <dgm:cxn modelId="{FF64022E-E810-4D23-8FE8-9767B1CCD63D}" type="presParOf" srcId="{CF59C5D3-0F86-4326-A245-93E649C07AE4}" destId="{AC92A25C-E230-468E-A753-5D25BA5ACC50}" srcOrd="1" destOrd="0" presId="urn:microsoft.com/office/officeart/2005/8/layout/list1"/>
    <dgm:cxn modelId="{D8437D28-CDD2-4EA5-8A04-E15D6CE3F190}" type="presParOf" srcId="{008CE194-6166-4150-9304-4BA7A66758E0}" destId="{360641E5-6E29-4404-819B-C8247C190D1C}" srcOrd="29" destOrd="0" presId="urn:microsoft.com/office/officeart/2005/8/layout/list1"/>
    <dgm:cxn modelId="{4EF53CA4-801A-4A3A-93AE-FF9ED7383C76}" type="presParOf" srcId="{008CE194-6166-4150-9304-4BA7A66758E0}" destId="{2560AE1F-2D78-4E60-B1B3-FB4B5A811342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0E3A7-0471-42A1-96B9-A028C276CE6C}">
      <dsp:nvSpPr>
        <dsp:cNvPr id="0" name=""/>
        <dsp:cNvSpPr/>
      </dsp:nvSpPr>
      <dsp:spPr>
        <a:xfrm>
          <a:off x="-6269388" y="-959373"/>
          <a:ext cx="7465103" cy="746510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0ED81-A24E-4CF4-B70E-091A885CD51A}">
      <dsp:nvSpPr>
        <dsp:cNvPr id="0" name=""/>
        <dsp:cNvSpPr/>
      </dsp:nvSpPr>
      <dsp:spPr>
        <a:xfrm>
          <a:off x="769834" y="554635"/>
          <a:ext cx="7218521" cy="110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48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400" b="1" kern="1200" dirty="0" smtClean="0">
              <a:solidFill>
                <a:srgbClr val="FFFF00"/>
              </a:solidFill>
              <a:ea typeface="Calibri"/>
              <a:cs typeface="Times New Roman"/>
            </a:rPr>
            <a:t>Declarație Comună privind viitorul politicii de coeziune</a:t>
          </a:r>
          <a:endParaRPr lang="ro-RO" sz="2400" b="1" kern="1200" dirty="0">
            <a:solidFill>
              <a:srgbClr val="FFFF00"/>
            </a:solidFill>
            <a:ea typeface="Calibri"/>
            <a:cs typeface="Times New Roman"/>
          </a:endParaRPr>
        </a:p>
      </dsp:txBody>
      <dsp:txXfrm>
        <a:off x="769834" y="554635"/>
        <a:ext cx="7218521" cy="1109271"/>
      </dsp:txXfrm>
    </dsp:sp>
    <dsp:sp modelId="{509345B7-9D70-4500-B434-5F012B19CE71}">
      <dsp:nvSpPr>
        <dsp:cNvPr id="0" name=""/>
        <dsp:cNvSpPr/>
      </dsp:nvSpPr>
      <dsp:spPr>
        <a:xfrm>
          <a:off x="76539" y="415976"/>
          <a:ext cx="1386589" cy="1386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7365A-E580-4356-B3E8-D2D7C45935CB}">
      <dsp:nvSpPr>
        <dsp:cNvPr id="0" name=""/>
        <dsp:cNvSpPr/>
      </dsp:nvSpPr>
      <dsp:spPr>
        <a:xfrm>
          <a:off x="1173054" y="2218542"/>
          <a:ext cx="6815301" cy="110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48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b="1" kern="1200" dirty="0" smtClean="0">
              <a:solidFill>
                <a:srgbClr val="FFFF00"/>
              </a:solidFill>
              <a:ea typeface="Calibri"/>
              <a:cs typeface="Times New Roman"/>
            </a:rPr>
            <a:t>N</a:t>
          </a:r>
          <a:r>
            <a:rPr lang="vi-VN" sz="2400" b="1" kern="1200" dirty="0" smtClean="0">
              <a:solidFill>
                <a:srgbClr val="FFFF00"/>
              </a:solidFill>
              <a:ea typeface="Calibri"/>
              <a:cs typeface="Times New Roman"/>
            </a:rPr>
            <a:t>on-paper privind politica de coeziune post-2020</a:t>
          </a:r>
          <a:endParaRPr lang="ro-RO" sz="2400" b="1" kern="1200" dirty="0">
            <a:solidFill>
              <a:srgbClr val="FFFF00"/>
            </a:solidFill>
            <a:ea typeface="Calibri"/>
            <a:cs typeface="Times New Roman"/>
          </a:endParaRPr>
        </a:p>
      </dsp:txBody>
      <dsp:txXfrm>
        <a:off x="1173054" y="2218542"/>
        <a:ext cx="6815301" cy="1109271"/>
      </dsp:txXfrm>
    </dsp:sp>
    <dsp:sp modelId="{1BBAD6AC-A770-440A-8DBB-9C0447616DAA}">
      <dsp:nvSpPr>
        <dsp:cNvPr id="0" name=""/>
        <dsp:cNvSpPr/>
      </dsp:nvSpPr>
      <dsp:spPr>
        <a:xfrm>
          <a:off x="479759" y="2079883"/>
          <a:ext cx="1386589" cy="1386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ED3DF-440F-4127-B77B-8C689C9D0AA2}">
      <dsp:nvSpPr>
        <dsp:cNvPr id="0" name=""/>
        <dsp:cNvSpPr/>
      </dsp:nvSpPr>
      <dsp:spPr>
        <a:xfrm>
          <a:off x="769834" y="3882449"/>
          <a:ext cx="7218521" cy="1109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0484" tIns="50800" rIns="50800" bIns="508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FFFF00"/>
              </a:solidFill>
              <a:ea typeface="Calibri"/>
              <a:cs typeface="Times New Roman"/>
            </a:rPr>
            <a:t>miniștrii din cele 8 state </a:t>
          </a:r>
          <a:r>
            <a:rPr lang="ro-RO" sz="2000" b="1" kern="1200" dirty="0" smtClean="0">
              <a:solidFill>
                <a:srgbClr val="FFFF00"/>
              </a:solidFill>
              <a:ea typeface="Calibri"/>
              <a:cs typeface="Times New Roman"/>
            </a:rPr>
            <a:t>vor semna un nou document comun în care vor exprima poziția vizavi de politica de coeziune post-2020</a:t>
          </a:r>
          <a:r>
            <a:rPr lang="ro-RO" sz="2000" kern="12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rPr>
            <a:t>, urmare a publicării </a:t>
          </a:r>
          <a:r>
            <a:rPr lang="ro-RO" sz="2000" b="1" kern="12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rPr>
            <a:t>Celui de-al 7-lea raport privind coeziunea</a:t>
          </a:r>
          <a:endParaRPr lang="ro-RO" sz="2000" kern="1200" dirty="0"/>
        </a:p>
      </dsp:txBody>
      <dsp:txXfrm>
        <a:off x="769834" y="3882449"/>
        <a:ext cx="7218521" cy="1109271"/>
      </dsp:txXfrm>
    </dsp:sp>
    <dsp:sp modelId="{EFDE9020-09D1-4F34-9361-B65A76746B52}">
      <dsp:nvSpPr>
        <dsp:cNvPr id="0" name=""/>
        <dsp:cNvSpPr/>
      </dsp:nvSpPr>
      <dsp:spPr>
        <a:xfrm>
          <a:off x="76539" y="3743790"/>
          <a:ext cx="1386589" cy="1386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56552-E7E4-4900-9A18-A7664C73E41F}">
      <dsp:nvSpPr>
        <dsp:cNvPr id="0" name=""/>
        <dsp:cNvSpPr/>
      </dsp:nvSpPr>
      <dsp:spPr>
        <a:xfrm>
          <a:off x="0" y="32045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AFE77B-9F3A-4563-84DF-BF5DEB9CE5B1}">
      <dsp:nvSpPr>
        <dsp:cNvPr id="0" name=""/>
        <dsp:cNvSpPr/>
      </dsp:nvSpPr>
      <dsp:spPr>
        <a:xfrm>
          <a:off x="331236" y="158096"/>
          <a:ext cx="5812225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Caracteristici generale ale politicii de coeziune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47088" y="173948"/>
        <a:ext cx="5780521" cy="293016"/>
      </dsp:txXfrm>
    </dsp:sp>
    <dsp:sp modelId="{306CDE3C-7954-47D6-AD4C-EF1DAF8B6F74}">
      <dsp:nvSpPr>
        <dsp:cNvPr id="0" name=""/>
        <dsp:cNvSpPr/>
      </dsp:nvSpPr>
      <dsp:spPr>
        <a:xfrm>
          <a:off x="0" y="81941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937767-539D-44EA-B831-6EDCD03AAB78}">
      <dsp:nvSpPr>
        <dsp:cNvPr id="0" name=""/>
        <dsp:cNvSpPr/>
      </dsp:nvSpPr>
      <dsp:spPr>
        <a:xfrm>
          <a:off x="331236" y="657056"/>
          <a:ext cx="5810092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1" kern="1200" noProof="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Obiectivele politicii de coeziune post-2020</a:t>
          </a:r>
          <a:endParaRPr lang="ro-RO" sz="1600" b="1" kern="1200" noProof="0" dirty="0">
            <a:solidFill>
              <a:srgbClr val="FFFF00"/>
            </a:solidFill>
            <a:latin typeface="Arial" panose="020B0604020202020204" pitchFamily="34" charset="0"/>
            <a:ea typeface="Calibri"/>
            <a:cs typeface="Arial" panose="020B0604020202020204" pitchFamily="34" charset="0"/>
          </a:endParaRPr>
        </a:p>
      </dsp:txBody>
      <dsp:txXfrm>
        <a:off x="347088" y="672908"/>
        <a:ext cx="5778388" cy="293016"/>
      </dsp:txXfrm>
    </dsp:sp>
    <dsp:sp modelId="{C5E4F081-1E47-4F57-8E1A-272BFCF8049E}">
      <dsp:nvSpPr>
        <dsp:cNvPr id="0" name=""/>
        <dsp:cNvSpPr/>
      </dsp:nvSpPr>
      <dsp:spPr>
        <a:xfrm>
          <a:off x="0" y="131837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40A6AC-A62E-4D92-8063-91C90D8A157B}">
      <dsp:nvSpPr>
        <dsp:cNvPr id="0" name=""/>
        <dsp:cNvSpPr/>
      </dsp:nvSpPr>
      <dsp:spPr>
        <a:xfrm>
          <a:off x="331236" y="1156016"/>
          <a:ext cx="5812225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Arhitectura politicii de coeziune post-2020 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47088" y="1171868"/>
        <a:ext cx="5780521" cy="293016"/>
      </dsp:txXfrm>
    </dsp:sp>
    <dsp:sp modelId="{D8B73635-EFC6-40D2-B494-C80CA6104C2A}">
      <dsp:nvSpPr>
        <dsp:cNvPr id="0" name=""/>
        <dsp:cNvSpPr/>
      </dsp:nvSpPr>
      <dsp:spPr>
        <a:xfrm>
          <a:off x="0" y="181733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509FC3-0769-4940-8C62-AC115BB08BF5}">
      <dsp:nvSpPr>
        <dsp:cNvPr id="0" name=""/>
        <dsp:cNvSpPr/>
      </dsp:nvSpPr>
      <dsp:spPr>
        <a:xfrm>
          <a:off x="331236" y="1654976"/>
          <a:ext cx="5812225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Alocarea financiară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47088" y="1670828"/>
        <a:ext cx="5780521" cy="293016"/>
      </dsp:txXfrm>
    </dsp:sp>
    <dsp:sp modelId="{C1FDBCCC-6312-4DF6-A79D-E01C93F86D30}">
      <dsp:nvSpPr>
        <dsp:cNvPr id="0" name=""/>
        <dsp:cNvSpPr/>
      </dsp:nvSpPr>
      <dsp:spPr>
        <a:xfrm>
          <a:off x="0" y="231629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35F8C3-E2DD-4AA6-B56C-617A1324A4FD}">
      <dsp:nvSpPr>
        <dsp:cNvPr id="0" name=""/>
        <dsp:cNvSpPr/>
      </dsp:nvSpPr>
      <dsp:spPr>
        <a:xfrm>
          <a:off x="286273" y="2153936"/>
          <a:ext cx="6331418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Echilibrul tematic și teritorial și răspunsul la noile provocări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02125" y="2169788"/>
        <a:ext cx="6299714" cy="293016"/>
      </dsp:txXfrm>
    </dsp:sp>
    <dsp:sp modelId="{C62F1523-B0B7-4240-BF98-C5208E867EDC}">
      <dsp:nvSpPr>
        <dsp:cNvPr id="0" name=""/>
        <dsp:cNvSpPr/>
      </dsp:nvSpPr>
      <dsp:spPr>
        <a:xfrm>
          <a:off x="0" y="281525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0AE592-FDF3-462C-AB82-ABC61158ED2C}">
      <dsp:nvSpPr>
        <dsp:cNvPr id="0" name=""/>
        <dsp:cNvSpPr/>
      </dsp:nvSpPr>
      <dsp:spPr>
        <a:xfrm>
          <a:off x="331236" y="2652896"/>
          <a:ext cx="5789456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Guvernarea și guvernanța economică</a:t>
          </a:r>
          <a:endParaRPr lang="ro-RO" sz="1800" b="1" kern="1200" dirty="0">
            <a:solidFill>
              <a:srgbClr val="FFFF00"/>
            </a:solidFill>
          </a:endParaRPr>
        </a:p>
      </dsp:txBody>
      <dsp:txXfrm>
        <a:off x="347088" y="2668748"/>
        <a:ext cx="5757752" cy="293016"/>
      </dsp:txXfrm>
    </dsp:sp>
    <dsp:sp modelId="{FEFBA9B1-D21D-4771-A0F6-C7FF2C4DBD2C}">
      <dsp:nvSpPr>
        <dsp:cNvPr id="0" name=""/>
        <dsp:cNvSpPr/>
      </dsp:nvSpPr>
      <dsp:spPr>
        <a:xfrm>
          <a:off x="0" y="331421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7A091E-17B7-4C99-8659-00B003297FAC}">
      <dsp:nvSpPr>
        <dsp:cNvPr id="0" name=""/>
        <dsp:cNvSpPr/>
      </dsp:nvSpPr>
      <dsp:spPr>
        <a:xfrm>
          <a:off x="292096" y="3151856"/>
          <a:ext cx="6330315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Instrumentele financiare v</a:t>
          </a:r>
          <a:r>
            <a:rPr lang="en-US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s</a:t>
          </a:r>
          <a:r>
            <a:rPr lang="vi-VN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grant și cadrul de performanță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07948" y="3167708"/>
        <a:ext cx="6298611" cy="293016"/>
      </dsp:txXfrm>
    </dsp:sp>
    <dsp:sp modelId="{2560AE1F-2D78-4E60-B1B3-FB4B5A811342}">
      <dsp:nvSpPr>
        <dsp:cNvPr id="0" name=""/>
        <dsp:cNvSpPr/>
      </dsp:nvSpPr>
      <dsp:spPr>
        <a:xfrm>
          <a:off x="0" y="3813176"/>
          <a:ext cx="6624736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C92A25C-E230-468E-A753-5D25BA5ACC50}">
      <dsp:nvSpPr>
        <dsp:cNvPr id="0" name=""/>
        <dsp:cNvSpPr/>
      </dsp:nvSpPr>
      <dsp:spPr>
        <a:xfrm>
          <a:off x="331236" y="3650816"/>
          <a:ext cx="4637315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b="1" kern="1200" dirty="0" smtClean="0">
              <a:solidFill>
                <a:srgbClr val="FFFF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Simplificarea politicii de coeziune</a:t>
          </a:r>
          <a:endParaRPr lang="ro-RO" sz="1600" b="1" kern="1200" dirty="0">
            <a:solidFill>
              <a:srgbClr val="FFFF00"/>
            </a:solidFill>
          </a:endParaRPr>
        </a:p>
      </dsp:txBody>
      <dsp:txXfrm>
        <a:off x="347088" y="3666668"/>
        <a:ext cx="4605611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EF2DE7-E949-4F51-99C3-196D4A689C31}" type="datetimeFigureOut">
              <a:rPr lang="ro-RO"/>
              <a:pPr>
                <a:defRPr/>
              </a:pPr>
              <a:t>09.10.2017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02F5F6A-66E4-48E9-BD87-3CB2C73139D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4710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098" tIns="46549" rIns="93098" bIns="465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22D74-11FF-45C7-8568-DD77DF28ADE1}" type="datetimeFigureOut">
              <a:rPr lang="ro-RO"/>
              <a:pPr>
                <a:defRPr/>
              </a:pPr>
              <a:t>09.10.2017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8" tIns="46549" rIns="93098" bIns="46549" rtlCol="0" anchor="ctr"/>
          <a:lstStyle/>
          <a:p>
            <a:pPr lvl="0"/>
            <a:endParaRPr lang="ro-R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098" tIns="46549" rIns="93098" bIns="4654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098" tIns="46549" rIns="93098" bIns="465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AB4B319-9DDB-4842-94C9-0C289A046767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1672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77672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477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223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361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91405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61162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4B319-9DDB-4842-94C9-0C289A046767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9853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E75E6-F818-418F-854F-366CB2475646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DA2FA-08BF-4D14-9BFF-3E7D7C24F0B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E279-51D9-4B35-A72B-AF3FE2CEB468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6A87E-1A39-4B19-AFF0-6D6D97DE009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68EC-3C92-4519-8877-8F4148C1DCE0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9ED23-2435-470C-99D7-03E45B46288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47AF6-0B29-460C-B220-CEC2300E804D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3F65-9854-4F2E-9F20-2AE8112D4AC8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B0A4-46CE-4EDF-933F-329C6D98A310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639D7-3C0D-4B85-BDDD-FAD390BC929B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2809-F8F5-4666-A11E-FF61D75C92BC}" type="datetime1">
              <a:rPr lang="ro-RO" smtClean="0"/>
              <a:t>09.10.2017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17292-5F1E-4374-B4B4-409A49EF90E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5CB8C-00EF-4FAF-9F4F-D1B9429A4C2F}" type="datetime1">
              <a:rPr lang="ro-RO" smtClean="0"/>
              <a:t>09.10.2017</a:t>
            </a:fld>
            <a:endParaRPr lang="ro-R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59A65-B422-464F-A3A8-053D17602DDC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A61C-E1F7-4AE6-9DF1-86C395CC84A7}" type="datetime1">
              <a:rPr lang="ro-RO" smtClean="0"/>
              <a:t>09.10.2017</a:t>
            </a:fld>
            <a:endParaRPr lang="ro-R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1FC3-E036-4F80-A369-29F2F9ED093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25E1E-3EFB-4D3C-A519-0A4809EEFC32}" type="datetime1">
              <a:rPr lang="ro-RO" smtClean="0"/>
              <a:t>09.10.2017</a:t>
            </a:fld>
            <a:endParaRPr lang="ro-R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E4E9-ADBD-4B2A-99D1-EB940A2896A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7F58F-86DA-4DC7-9D6D-AD5C379FC194}" type="datetime1">
              <a:rPr lang="ro-RO" smtClean="0"/>
              <a:t>09.10.2017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B5D16-954A-465D-BF43-87B78B18E14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4F632-0F3D-4A65-9C5C-420F31253BB3}" type="datetime1">
              <a:rPr lang="ro-RO" smtClean="0"/>
              <a:t>09.10.2017</a:t>
            </a:fld>
            <a:endParaRPr lang="ro-R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92F65-07D9-4E26-AD8F-9833060DEEA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28000">
              <a:schemeClr val="bg1"/>
            </a:gs>
            <a:gs pos="94000">
              <a:schemeClr val="tx2">
                <a:lumMod val="60000"/>
                <a:lumOff val="4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o-R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156239E-30B3-4E6F-A733-F9CA7892EEF3}" type="datetime1">
              <a:rPr lang="ro-RO" smtClean="0"/>
              <a:t>09.10.2017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D2870F0-E792-406D-B1D4-79D6B07DF2F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2"/>
          <p:cNvGrpSpPr>
            <a:grpSpLocks/>
          </p:cNvGrpSpPr>
          <p:nvPr/>
        </p:nvGrpSpPr>
        <p:grpSpPr bwMode="auto">
          <a:xfrm>
            <a:off x="6130925" y="188913"/>
            <a:ext cx="2806700" cy="900112"/>
            <a:chOff x="6130168" y="188639"/>
            <a:chExt cx="2807578" cy="900000"/>
          </a:xfrm>
        </p:grpSpPr>
        <p:grpSp>
          <p:nvGrpSpPr>
            <p:cNvPr id="20485" name="Group 23"/>
            <p:cNvGrpSpPr>
              <a:grpSpLocks/>
            </p:cNvGrpSpPr>
            <p:nvPr/>
          </p:nvGrpSpPr>
          <p:grpSpPr bwMode="auto">
            <a:xfrm>
              <a:off x="6130168" y="188639"/>
              <a:ext cx="2807578" cy="900000"/>
              <a:chOff x="6130168" y="116105"/>
              <a:chExt cx="2807578" cy="900000"/>
            </a:xfrm>
          </p:grpSpPr>
          <p:grpSp>
            <p:nvGrpSpPr>
              <p:cNvPr id="20487" name="Group 25"/>
              <p:cNvGrpSpPr>
                <a:grpSpLocks/>
              </p:cNvGrpSpPr>
              <p:nvPr/>
            </p:nvGrpSpPr>
            <p:grpSpPr bwMode="auto">
              <a:xfrm>
                <a:off x="6130168" y="116105"/>
                <a:ext cx="2807578" cy="900000"/>
                <a:chOff x="6130168" y="116105"/>
                <a:chExt cx="2807578" cy="900000"/>
              </a:xfrm>
            </p:grpSpPr>
            <p:pic>
              <p:nvPicPr>
                <p:cNvPr id="20489" name="Picture 27"/>
                <p:cNvPicPr>
                  <a:picLocks noChangeAspect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6476473" y="126096"/>
                  <a:ext cx="766724" cy="6081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9" name="Freeform 28"/>
                <p:cNvSpPr/>
                <p:nvPr/>
              </p:nvSpPr>
              <p:spPr>
                <a:xfrm rot="10800000">
                  <a:off x="6130168" y="116105"/>
                  <a:ext cx="2807578" cy="900000"/>
                </a:xfrm>
                <a:custGeom>
                  <a:avLst/>
                  <a:gdLst>
                    <a:gd name="connsiteX0" fmla="*/ 0 w 2373376"/>
                    <a:gd name="connsiteY0" fmla="*/ 81676 h 652044"/>
                    <a:gd name="connsiteX1" fmla="*/ 2199993 w 2373376"/>
                    <a:gd name="connsiteY1" fmla="*/ 72622 h 652044"/>
                    <a:gd name="connsiteX2" fmla="*/ 2236206 w 2373376"/>
                    <a:gd name="connsiteY2" fmla="*/ 36408 h 652044"/>
                    <a:gd name="connsiteX3" fmla="*/ 2254313 w 2373376"/>
                    <a:gd name="connsiteY3" fmla="*/ 652044 h 652044"/>
                    <a:gd name="connsiteX0" fmla="*/ 0 w 2353931"/>
                    <a:gd name="connsiteY0" fmla="*/ 53779 h 651308"/>
                    <a:gd name="connsiteX1" fmla="*/ 2181886 w 2353931"/>
                    <a:gd name="connsiteY1" fmla="*/ 71886 h 651308"/>
                    <a:gd name="connsiteX2" fmla="*/ 2218099 w 2353931"/>
                    <a:gd name="connsiteY2" fmla="*/ 35672 h 651308"/>
                    <a:gd name="connsiteX3" fmla="*/ 2236206 w 2353931"/>
                    <a:gd name="connsiteY3" fmla="*/ 651308 h 651308"/>
                    <a:gd name="connsiteX0" fmla="*/ 0 w 2360800"/>
                    <a:gd name="connsiteY0" fmla="*/ 41118 h 638647"/>
                    <a:gd name="connsiteX1" fmla="*/ 2190940 w 2360800"/>
                    <a:gd name="connsiteY1" fmla="*/ 122600 h 638647"/>
                    <a:gd name="connsiteX2" fmla="*/ 2218099 w 2360800"/>
                    <a:gd name="connsiteY2" fmla="*/ 23011 h 638647"/>
                    <a:gd name="connsiteX3" fmla="*/ 2236206 w 2360800"/>
                    <a:gd name="connsiteY3" fmla="*/ 638647 h 638647"/>
                    <a:gd name="connsiteX0" fmla="*/ 0 w 2342924"/>
                    <a:gd name="connsiteY0" fmla="*/ 41118 h 638647"/>
                    <a:gd name="connsiteX1" fmla="*/ 2190940 w 2342924"/>
                    <a:gd name="connsiteY1" fmla="*/ 122600 h 638647"/>
                    <a:gd name="connsiteX2" fmla="*/ 2163778 w 2342924"/>
                    <a:gd name="connsiteY2" fmla="*/ 23011 h 638647"/>
                    <a:gd name="connsiteX3" fmla="*/ 2236206 w 2342924"/>
                    <a:gd name="connsiteY3" fmla="*/ 638647 h 638647"/>
                    <a:gd name="connsiteX0" fmla="*/ 0 w 2342924"/>
                    <a:gd name="connsiteY0" fmla="*/ 123852 h 639899"/>
                    <a:gd name="connsiteX1" fmla="*/ 2190940 w 2342924"/>
                    <a:gd name="connsiteY1" fmla="*/ 123852 h 639899"/>
                    <a:gd name="connsiteX2" fmla="*/ 2163778 w 2342924"/>
                    <a:gd name="connsiteY2" fmla="*/ 24263 h 639899"/>
                    <a:gd name="connsiteX3" fmla="*/ 2236206 w 2342924"/>
                    <a:gd name="connsiteY3" fmla="*/ 639899 h 639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342924" h="639899">
                      <a:moveTo>
                        <a:pt x="0" y="123852"/>
                      </a:moveTo>
                      <a:lnTo>
                        <a:pt x="2190940" y="123852"/>
                      </a:lnTo>
                      <a:cubicBezTo>
                        <a:pt x="2551570" y="107254"/>
                        <a:pt x="2156234" y="-61745"/>
                        <a:pt x="2163778" y="24263"/>
                      </a:cubicBezTo>
                      <a:cubicBezTo>
                        <a:pt x="2171322" y="110271"/>
                        <a:pt x="2239224" y="538802"/>
                        <a:pt x="2236206" y="639899"/>
                      </a:cubicBezTo>
                    </a:path>
                  </a:pathLst>
                </a:custGeom>
                <a:ln w="19050">
                  <a:solidFill>
                    <a:srgbClr val="00518E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o-RO">
                    <a:solidFill>
                      <a:prstClr val="black"/>
                    </a:solidFill>
                  </a:endParaRPr>
                </a:p>
              </p:txBody>
            </p:sp>
          </p:grpSp>
          <p:pic>
            <p:nvPicPr>
              <p:cNvPr id="20488" name="Picture 2" descr="E:\Documents\ELENA\DAT 2\COMUNICARE\SIGLE PENTRU WORD\Sgla IS 2014-2020.pn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8244408" y="116337"/>
                <a:ext cx="616690" cy="6276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486" name="Picture 3" descr="E:\Documents\ELENA\DAT 2\COMUNICARE\SIGLE PENTRU WORD\sigla_guv_albastru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465715" y="188639"/>
              <a:ext cx="617933" cy="617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264525" cy="144016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Arial" charset="0"/>
              <a:buNone/>
              <a:tabLst>
                <a:tab pos="355600" algn="l"/>
              </a:tabLst>
            </a:pPr>
            <a:endParaRPr lang="ro-RO" altLang="ro-RO" sz="2800" dirty="0" smtClean="0"/>
          </a:p>
          <a:p>
            <a:pPr marL="354013" lvl="3" indent="4763" algn="ctr">
              <a:buFont typeface="Wingdings 2" pitchFamily="18" charset="2"/>
              <a:buNone/>
              <a:tabLst>
                <a:tab pos="355600" algn="l"/>
              </a:tabLst>
            </a:pPr>
            <a:r>
              <a:rPr lang="it-IT" altLang="ro-RO" sz="3600" b="1" dirty="0" smtClean="0">
                <a:solidFill>
                  <a:srgbClr val="254061"/>
                </a:solidFill>
                <a:latin typeface="Trebuchet MS" panose="020B0603020202020204" pitchFamily="34" charset="0"/>
              </a:rPr>
              <a:t>Politica </a:t>
            </a:r>
            <a:r>
              <a:rPr lang="it-IT" altLang="ro-RO" sz="3600" b="1" dirty="0">
                <a:solidFill>
                  <a:srgbClr val="254061"/>
                </a:solidFill>
                <a:latin typeface="Trebuchet MS" panose="020B0603020202020204" pitchFamily="34" charset="0"/>
              </a:rPr>
              <a:t>de </a:t>
            </a:r>
            <a:r>
              <a:rPr lang="ro-RO" altLang="ro-RO" sz="3600" b="1" dirty="0" smtClean="0">
                <a:solidFill>
                  <a:srgbClr val="254061"/>
                </a:solidFill>
                <a:latin typeface="Trebuchet MS" panose="020B0603020202020204" pitchFamily="34" charset="0"/>
              </a:rPr>
              <a:t>c</a:t>
            </a:r>
            <a:r>
              <a:rPr lang="it-IT" altLang="ro-RO" sz="3600" b="1" dirty="0" smtClean="0">
                <a:solidFill>
                  <a:srgbClr val="254061"/>
                </a:solidFill>
                <a:latin typeface="Trebuchet MS" panose="020B0603020202020204" pitchFamily="34" charset="0"/>
              </a:rPr>
              <a:t>oeziune </a:t>
            </a:r>
            <a:r>
              <a:rPr lang="it-IT" altLang="ro-RO" sz="3600" b="1" dirty="0">
                <a:solidFill>
                  <a:srgbClr val="254061"/>
                </a:solidFill>
                <a:latin typeface="Trebuchet MS" panose="020B0603020202020204" pitchFamily="34" charset="0"/>
              </a:rPr>
              <a:t>post-2020</a:t>
            </a:r>
            <a:endParaRPr lang="en-US" altLang="ro-RO" sz="3600" b="1" dirty="0" smtClean="0">
              <a:solidFill>
                <a:srgbClr val="254061"/>
              </a:solidFill>
              <a:latin typeface="Trebuchet MS" panose="020B0603020202020204" pitchFamily="34" charset="0"/>
            </a:endParaRPr>
          </a:p>
        </p:txBody>
      </p:sp>
      <p:pic>
        <p:nvPicPr>
          <p:cNvPr id="20484" name="Picture 17" descr="\\192.168.8.42\Presa\ID_VIZ_2017_MDRAPFE\sigla_MDRAPFE2 (2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6232525"/>
            <a:ext cx="2557463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1</a:t>
            </a:fld>
            <a:endParaRPr lang="ro-R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ea typeface="Calibri"/>
                <a:cs typeface="Times New Roman"/>
              </a:rPr>
              <a:t>Pozi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Times New Roman"/>
              </a:rPr>
              <a:t>ția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Times New Roman"/>
              </a:rPr>
              <a:t> României</a:t>
            </a:r>
            <a:r>
              <a:rPr lang="ro-RO" sz="2800" b="1" dirty="0" smtClean="0">
                <a:solidFill>
                  <a:srgbClr val="FF0000"/>
                </a:solidFill>
              </a:rPr>
              <a:t/>
            </a:r>
            <a:br>
              <a:rPr lang="ro-RO" sz="2800" b="1" dirty="0" smtClean="0">
                <a:solidFill>
                  <a:srgbClr val="FF0000"/>
                </a:solidFill>
              </a:rPr>
            </a:br>
            <a:r>
              <a:rPr lang="ro-RO" sz="2600" b="1" dirty="0" smtClean="0">
                <a:solidFill>
                  <a:srgbClr val="FF0000"/>
                </a:solidFill>
              </a:rPr>
              <a:t>Instrumentele financiare versus grant-uri și cadrul de performanță</a:t>
            </a:r>
            <a:endParaRPr lang="ro-RO" sz="2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32855"/>
          </a:xfrm>
        </p:spPr>
        <p:txBody>
          <a:bodyPr/>
          <a:lstStyle/>
          <a:p>
            <a:pPr marL="360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Instrumentele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financiare trebuie să fie o formă de implementare complementară granturilor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/resurselor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nerambursabile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Decizia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privind extinderea utilizării instrumentelor financiare ar trebui să fie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la latitudinea statelor </a:t>
            </a: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membre</a:t>
            </a:r>
          </a:p>
          <a:p>
            <a:pPr marL="360000" lvl="0" algn="just">
              <a:spcBef>
                <a:spcPts val="600"/>
              </a:spcBef>
              <a:spcAft>
                <a:spcPts val="600"/>
              </a:spcAft>
              <a:buFont typeface="Wingdings"/>
              <a:buChar char=""/>
            </a:pP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</a:t>
            </a: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ficientizarea cadrului de performanță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astfel încât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să funcționeze ca un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instrument care să recompenseze cu adevărat </a:t>
            </a: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performanța</a:t>
            </a:r>
            <a:endParaRPr lang="ro-RO" sz="20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67544" y="3501008"/>
            <a:ext cx="82296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o-RO" sz="2800" b="1" dirty="0" smtClean="0">
                <a:solidFill>
                  <a:srgbClr val="FF0000"/>
                </a:solidFill>
              </a:rPr>
              <a:t>Simplificarea</a:t>
            </a:r>
            <a:endParaRPr lang="ro-RO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4005064"/>
            <a:ext cx="7941687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o-RO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simplificare </a:t>
            </a:r>
            <a:r>
              <a:rPr lang="ro-RO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reală a implementării</a:t>
            </a:r>
            <a:endParaRPr lang="ro-RO" u="sng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îmbunătățirea reglementărilor </a:t>
            </a: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precum: </a:t>
            </a:r>
            <a:endParaRPr lang="ro-RO" b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concentrarea tematică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endParaRPr lang="ro-RO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logica intervenției</a:t>
            </a:r>
            <a:endParaRPr lang="ro-RO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regulile de audit și control</a:t>
            </a:r>
            <a:endParaRPr lang="ro-RO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condiționalitățile ex-ante</a:t>
            </a:r>
            <a:endParaRPr lang="ro-RO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Indicatori</a:t>
            </a:r>
            <a:endParaRPr lang="ro-RO" b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marL="806450" indent="-452438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opțiuni simplificate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endParaRPr lang="ro-RO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9559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CONTEXTUL EUROPEAN</a:t>
            </a:r>
            <a:endParaRPr lang="ro-RO" sz="2800" b="1" dirty="0">
              <a:solidFill>
                <a:schemeClr val="tx2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277071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vi-VN" sz="2000" b="1" dirty="0">
                <a:solidFill>
                  <a:srgbClr val="FF0000"/>
                </a:solidFill>
                <a:ea typeface="Calibri"/>
                <a:cs typeface="Times New Roman"/>
              </a:rPr>
              <a:t>2017</a:t>
            </a:r>
            <a:r>
              <a:rPr lang="vi-VN" sz="200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- </a:t>
            </a:r>
            <a:r>
              <a:rPr lang="vi-VN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debutul oficial al negocierilor privind politica de coeziune </a:t>
            </a:r>
            <a:r>
              <a:rPr lang="vi-VN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post-2020</a:t>
            </a:r>
            <a:endParaRPr lang="ro-RO" sz="20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1" algn="just">
              <a:lnSpc>
                <a:spcPct val="150000"/>
              </a:lnSpc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Iunie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2017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-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primele elemente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propuse de COM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în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</a:t>
            </a:r>
            <a:r>
              <a:rPr lang="pt-BR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ocument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ul</a:t>
            </a:r>
            <a:r>
              <a:rPr lang="pt-BR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de reflecție privind viitorul finanțelor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UE</a:t>
            </a:r>
          </a:p>
          <a:p>
            <a:pPr lvl="1" algn="just">
              <a:lnSpc>
                <a:spcPct val="150000"/>
              </a:lnSpc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Octombrie 2017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– COM va publica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Cel de-al 7-lea raport privind coeziunea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, care va conține </a:t>
            </a:r>
            <a:r>
              <a:rPr lang="it-IT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propunerile strategice privind viitorul politicii de coeziune</a:t>
            </a:r>
            <a:endParaRPr lang="ro-RO" sz="20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o-RO" sz="20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2018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semestru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 I,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va lansa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propunerile de regulamente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ce vor guverna politica de coeziune post-2020, urmând a fi negociate la nivelul Consiliului și cu Parlamentul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European</a:t>
            </a:r>
            <a:endParaRPr lang="ro-RO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779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1143000"/>
          </a:xfrm>
        </p:spPr>
        <p:txBody>
          <a:bodyPr/>
          <a:lstStyle/>
          <a:p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PREOCUPĂRI LA NIVELUL STATELOR VIȘEGRAD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4</a:t>
            </a:r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+ 4</a:t>
            </a:r>
            <a:endParaRPr lang="ro-RO" sz="2800" b="1" dirty="0">
              <a:solidFill>
                <a:schemeClr val="tx2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7799877"/>
              </p:ext>
            </p:extLst>
          </p:nvPr>
        </p:nvGraphicFramePr>
        <p:xfrm>
          <a:off x="755576" y="1050994"/>
          <a:ext cx="8064896" cy="554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177281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Ianuarie</a:t>
            </a:r>
            <a:r>
              <a:rPr lang="en-US" dirty="0" smtClean="0">
                <a:solidFill>
                  <a:srgbClr val="FF0000"/>
                </a:solidFill>
              </a:rPr>
              <a:t> 2016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1660" y="35010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Martie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2017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572" y="521817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Februarie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2018</a:t>
            </a:r>
            <a:endParaRPr lang="ro-RO" dirty="0">
              <a:solidFill>
                <a:srgbClr val="FF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48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648072"/>
          </a:xfrm>
        </p:spPr>
        <p:txBody>
          <a:bodyPr/>
          <a:lstStyle/>
          <a:p>
            <a:r>
              <a:rPr lang="ro-RO" sz="2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POZIȚIA ROMÂNIEI</a:t>
            </a:r>
            <a:endParaRPr lang="ro-RO" sz="2800" b="1" dirty="0">
              <a:solidFill>
                <a:schemeClr val="tx2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568952" cy="4205064"/>
          </a:xfrm>
        </p:spPr>
        <p:txBody>
          <a:bodyPr/>
          <a:lstStyle/>
          <a:p>
            <a:pPr algn="just"/>
            <a:r>
              <a:rPr lang="ro-RO" sz="2000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Mai 2017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Guvernul a aprobat un Memorandum cu tema ”Elemente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preliminare de poziţionare a României în perspectiva negocierilor privind politica de coeziune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post-2020”. Principalele elemente sunt: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ro-RO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endParaRPr lang="en-US" sz="1800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/>
            <a:r>
              <a:rPr lang="ro-RO" sz="1800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Este în curs de aprobare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un Memorandum cu tema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”Elemente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poziționare a României în perspectiva negocierilor privind viitorul Cadru Financiar Multianual (CFM) post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2020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”</a:t>
            </a:r>
            <a:endParaRPr lang="ro-RO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83638722"/>
              </p:ext>
            </p:extLst>
          </p:nvPr>
        </p:nvGraphicFramePr>
        <p:xfrm>
          <a:off x="1547664" y="1700808"/>
          <a:ext cx="662473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171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20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Pozi</a:t>
            </a:r>
            <a:r>
              <a:rPr lang="ro-RO" sz="2000" b="1" dirty="0" err="1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ția</a:t>
            </a:r>
            <a:r>
              <a:rPr lang="ro-RO" sz="20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 României</a:t>
            </a:r>
            <a:r>
              <a:rPr lang="it-IT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it-IT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</a:br>
            <a:r>
              <a:rPr lang="it-IT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Caracteristici </a:t>
            </a:r>
            <a:r>
              <a:rPr lang="it-IT" sz="2800" b="1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generale ale politicii de coeziune</a:t>
            </a:r>
            <a:endParaRPr lang="ro-RO" sz="2800" b="1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09119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Este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cea mai importantă politică europeană de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investiții</a:t>
            </a:r>
            <a:r>
              <a:rPr lang="ro-RO" sz="1800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Asigură</a:t>
            </a:r>
            <a:r>
              <a:rPr lang="ro-RO" sz="1800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cadrul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și strategia de investiții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necesare îndeplinirii obiectivelor fundamentale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pentru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cele mai importante politici europene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(ex. educația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, ocuparea forței de muncă, energia, protecția mediului, piața unică, cercetarea și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inovarea). 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Determină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creștere coerentă și strategică la nivel european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asigurând finanțări cu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impact direct în susținerea politicilor sectoriale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naționale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. 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 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reacționat rapid și eficace în fața crizei economice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, demonstrând că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deține un grad esențial de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flexibilitate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Este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un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instrument determinant în consolidarea proiectului european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, mai ales  în contextul euroscepticismului în creștere, </a:t>
            </a: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fiind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cea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mai vizibilă politică în relaţia cu cetăţenii, deservindu-i în mod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direct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  <a:endParaRPr lang="ro-RO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28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ea typeface="Calibri"/>
                <a:cs typeface="Times New Roman"/>
              </a:rPr>
              <a:t>Pozi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Times New Roman"/>
              </a:rPr>
              <a:t>ția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Times New Roman"/>
              </a:rPr>
              <a:t> României</a:t>
            </a:r>
            <a:r>
              <a:rPr lang="ro-RO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/>
            </a:r>
            <a:br>
              <a:rPr lang="ro-RO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</a:br>
            <a:r>
              <a:rPr lang="fr-FR" sz="2800" b="1" dirty="0" err="1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Obiectivele</a:t>
            </a:r>
            <a:r>
              <a:rPr lang="fr-FR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fr-FR" sz="2800" b="1" dirty="0" err="1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politicii</a:t>
            </a:r>
            <a:r>
              <a:rPr lang="fr-FR" sz="2800" b="1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 de </a:t>
            </a:r>
            <a:r>
              <a:rPr lang="fr-FR" sz="2800" b="1" dirty="0" err="1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coeziune</a:t>
            </a:r>
            <a:r>
              <a:rPr lang="fr-FR" sz="2800" b="1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 post-2020</a:t>
            </a:r>
            <a:endParaRPr lang="ro-RO" sz="2800" b="1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creștere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inteligentă, integratoare și durabilă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la nivelul tuturor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regiunilor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capabilă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să 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ofere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soluții integrate și diferențiate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la nivel european, regional și </a:t>
            </a: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local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furnizoare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 valoare adăugată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europeană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8937" y="3403600"/>
            <a:ext cx="34435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A</a:t>
            </a:r>
            <a:r>
              <a:rPr lang="vi-VN" sz="2800" b="1" dirty="0" smtClean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locarea </a:t>
            </a:r>
            <a:r>
              <a:rPr lang="vi-VN" sz="2800" b="1" dirty="0">
                <a:solidFill>
                  <a:srgbClr val="FF0000"/>
                </a:solidFill>
                <a:latin typeface="+mn-lt"/>
                <a:ea typeface="Calibri"/>
                <a:cs typeface="Times New Roman"/>
              </a:rPr>
              <a:t>financiară</a:t>
            </a:r>
            <a:endParaRPr lang="ro-RO" sz="2800" b="1" dirty="0">
              <a:solidFill>
                <a:srgbClr val="FF0000"/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4425" y="4077072"/>
            <a:ext cx="8330367" cy="205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Wingdings"/>
              <a:buChar char=""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unul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dintre pilonii bugetului european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,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Wingdings"/>
              <a:buChar char=""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alocări în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conformitate cu nevoile de dezvoltare  </a:t>
            </a:r>
          </a:p>
          <a:p>
            <a:pPr marL="342900" indent="-3429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Wingdings"/>
              <a:buChar char="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r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aportul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dintre PIB-ul pe cap de locuitor pentru fiecare regiune și PIB-ul mediu al UE-27  - 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indicator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potrivit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 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pentru </a:t>
            </a:r>
            <a:r>
              <a:rPr lang="ro-RO" b="1" dirty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clasificarea regiunilor și pentru stabilirea alocării 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Calibri"/>
                <a:cs typeface="Times New Roman"/>
              </a:rPr>
              <a:t>financiare</a:t>
            </a:r>
            <a:endParaRPr lang="ro-RO" b="1" dirty="0">
              <a:solidFill>
                <a:schemeClr val="tx2">
                  <a:lumMod val="75000"/>
                </a:schemeClr>
              </a:solidFill>
              <a:latin typeface="+mn-lt"/>
              <a:ea typeface="Calibri"/>
              <a:cs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9593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ea typeface="Calibri"/>
                <a:cs typeface="Times New Roman"/>
              </a:rPr>
              <a:t>Pozi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Times New Roman"/>
              </a:rPr>
              <a:t>ția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Times New Roman"/>
              </a:rPr>
              <a:t> României</a:t>
            </a:r>
            <a:r>
              <a:rPr lang="ro-RO" sz="2800" b="1" dirty="0" smtClean="0">
                <a:solidFill>
                  <a:srgbClr val="FF0000"/>
                </a:solidFill>
              </a:rPr>
              <a:t/>
            </a:r>
            <a:br>
              <a:rPr lang="ro-RO" sz="2800" b="1" dirty="0" smtClean="0">
                <a:solidFill>
                  <a:srgbClr val="FF0000"/>
                </a:solidFill>
              </a:rPr>
            </a:br>
            <a:r>
              <a:rPr lang="fr-FR" sz="2800" b="1" dirty="0" err="1" smtClean="0">
                <a:solidFill>
                  <a:srgbClr val="FF0000"/>
                </a:solidFill>
              </a:rPr>
              <a:t>Arhitectura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>
                <a:solidFill>
                  <a:srgbClr val="FF0000"/>
                </a:solidFill>
              </a:rPr>
              <a:t>politicii</a:t>
            </a:r>
            <a:r>
              <a:rPr lang="fr-FR" sz="2800" b="1" dirty="0">
                <a:solidFill>
                  <a:srgbClr val="FF0000"/>
                </a:solidFill>
              </a:rPr>
              <a:t> de </a:t>
            </a:r>
            <a:r>
              <a:rPr lang="fr-FR" sz="2800" b="1" dirty="0" err="1">
                <a:solidFill>
                  <a:srgbClr val="FF0000"/>
                </a:solidFill>
              </a:rPr>
              <a:t>coeziune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post-2020</a:t>
            </a:r>
            <a:endParaRPr lang="ro-RO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2232248"/>
          </a:xfrm>
        </p:spPr>
        <p:txBody>
          <a:bodyPr/>
          <a:lstStyle/>
          <a:p>
            <a:pPr lvl="0" algn="just">
              <a:spcAft>
                <a:spcPts val="1000"/>
              </a:spcAft>
              <a:buFont typeface="Wingdings"/>
              <a:buChar char=""/>
            </a:pP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Păstrarea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elementelor esențiale ale arhitecturii politicii de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coeziune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endParaRPr lang="ro-RO" sz="2000" b="1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1" algn="just">
              <a:spcAft>
                <a:spcPts val="1000"/>
              </a:spcAft>
              <a:buFontTx/>
              <a:buChar char="-"/>
            </a:pP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2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obiective majore, respectiv „investiții pentru creștere și locuri de muncă” și „cooperare teritorială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europeană”; </a:t>
            </a:r>
          </a:p>
          <a:p>
            <a:pPr lvl="1" algn="just">
              <a:spcAft>
                <a:spcPts val="1000"/>
              </a:spcAft>
              <a:buFontTx/>
              <a:buChar char="-"/>
            </a:pP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3 categoriile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 regiuni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- „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regiuni mai puțin dezvoltate”, „regiuni de tranziție” sau „regiuni mai dezvoltate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”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Font typeface="Wingdings"/>
              <a:buChar char=""/>
            </a:pP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Număr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limitat de obiective tematice comune și priorități de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investiții</a:t>
            </a:r>
            <a:endParaRPr lang="ro-RO" sz="20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spcAft>
                <a:spcPts val="1000"/>
              </a:spcAft>
              <a:buFont typeface="Wingdings"/>
              <a:buChar char=""/>
            </a:pP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et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de reguli </a:t>
            </a:r>
            <a:r>
              <a:rPr lang="ro-RO" sz="20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armonizate</a:t>
            </a:r>
          </a:p>
          <a:p>
            <a:pPr lvl="0"/>
            <a:endParaRPr lang="ro-RO" sz="1800" dirty="0">
              <a:solidFill>
                <a:prstClr val="black"/>
              </a:solidFill>
            </a:endParaRPr>
          </a:p>
          <a:p>
            <a:pPr lvl="0" algn="just">
              <a:spcAft>
                <a:spcPts val="1000"/>
              </a:spcAft>
              <a:buFont typeface="Wingdings"/>
              <a:buChar char=""/>
            </a:pPr>
            <a:endParaRPr lang="ro-RO" sz="1800" b="1" dirty="0" smtClean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2000" b="1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Politica </a:t>
            </a:r>
            <a:r>
              <a:rPr lang="ro-RO" sz="2000" b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de coeziune trebuie </a:t>
            </a:r>
            <a:r>
              <a:rPr lang="ro-RO" sz="2000" b="1" u="sng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să se adreseze tuturor regiunilor</a:t>
            </a:r>
            <a:r>
              <a:rPr lang="ro-RO" sz="2000" b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, creând însă o </a:t>
            </a:r>
            <a:r>
              <a:rPr lang="ro-RO" sz="2000" b="1" u="sng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„cale către excelență” în regiunile mai puțin dezvoltate</a:t>
            </a:r>
            <a:r>
              <a:rPr lang="ro-RO" sz="2000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. </a:t>
            </a:r>
          </a:p>
          <a:p>
            <a:pPr marL="0" lvl="0" indent="0" algn="just">
              <a:spcAft>
                <a:spcPts val="1000"/>
              </a:spcAft>
              <a:buNone/>
            </a:pPr>
            <a:endParaRPr lang="ro-RO" sz="18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03302" y="4365104"/>
            <a:ext cx="82296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sz="2800" b="1" dirty="0" err="1" smtClean="0">
                <a:solidFill>
                  <a:srgbClr val="FF0000"/>
                </a:solidFill>
              </a:rPr>
              <a:t>Echilibrul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tematic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ro-RO" sz="2800" b="1" dirty="0" smtClean="0">
                <a:solidFill>
                  <a:srgbClr val="FF0000"/>
                </a:solidFill>
              </a:rPr>
              <a:t>ș</a:t>
            </a:r>
            <a:r>
              <a:rPr lang="fr-FR" sz="2800" b="1" dirty="0" smtClean="0">
                <a:solidFill>
                  <a:srgbClr val="FF0000"/>
                </a:solidFill>
              </a:rPr>
              <a:t>i </a:t>
            </a:r>
            <a:r>
              <a:rPr lang="fr-FR" sz="2800" b="1" dirty="0" err="1" smtClean="0">
                <a:solidFill>
                  <a:srgbClr val="FF0000"/>
                </a:solidFill>
              </a:rPr>
              <a:t>teritorial</a:t>
            </a:r>
            <a:endParaRPr lang="ro-RO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6525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064896" cy="1066130"/>
          </a:xfrm>
        </p:spPr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ea typeface="Calibri"/>
                <a:cs typeface="Times New Roman"/>
              </a:rPr>
              <a:t>Pozi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Times New Roman"/>
              </a:rPr>
              <a:t>ția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Times New Roman"/>
              </a:rPr>
              <a:t> României</a:t>
            </a:r>
            <a:r>
              <a:rPr lang="ro-RO" sz="2800" b="1" dirty="0" smtClean="0">
                <a:solidFill>
                  <a:srgbClr val="FF0000"/>
                </a:solidFill>
              </a:rPr>
              <a:t/>
            </a:r>
            <a:br>
              <a:rPr lang="ro-RO" sz="2800" b="1" dirty="0" smtClean="0">
                <a:solidFill>
                  <a:srgbClr val="FF0000"/>
                </a:solidFill>
              </a:rPr>
            </a:br>
            <a:r>
              <a:rPr lang="ro-RO" sz="2800" b="1" dirty="0" err="1" smtClean="0">
                <a:solidFill>
                  <a:srgbClr val="FF0000"/>
                </a:solidFill>
              </a:rPr>
              <a:t>Ră</a:t>
            </a:r>
            <a:r>
              <a:rPr lang="it-IT" sz="2800" b="1" dirty="0" smtClean="0">
                <a:solidFill>
                  <a:srgbClr val="FF0000"/>
                </a:solidFill>
              </a:rPr>
              <a:t>spunsul la </a:t>
            </a:r>
            <a:r>
              <a:rPr lang="it-IT" sz="2800" b="1" dirty="0">
                <a:solidFill>
                  <a:srgbClr val="FF0000"/>
                </a:solidFill>
              </a:rPr>
              <a:t>noile </a:t>
            </a:r>
            <a:r>
              <a:rPr lang="it-IT" sz="2800" b="1" dirty="0" smtClean="0">
                <a:solidFill>
                  <a:srgbClr val="FF0000"/>
                </a:solidFill>
              </a:rPr>
              <a:t>provocări</a:t>
            </a:r>
            <a:endParaRPr lang="ro-RO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1"/>
            <a:ext cx="8229600" cy="4104456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Mai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multă </a:t>
            </a: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flexibilitate </a:t>
            </a: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pentru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 răspunde în timp real noilor provocări, 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fără ca acest lucru însă să aibă impact asupra orientării strategice și a certitudinii planificării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endParaRPr lang="ro-RO" sz="20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20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Proceduri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simplificate de modificare a programelor operaționale</a:t>
            </a:r>
            <a:r>
              <a:rPr lang="ro-RO" sz="2000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pentru a spori maleabilitatea și puterea de reacție a politicii de coeziune. </a:t>
            </a:r>
            <a:endParaRPr lang="ro-RO" sz="2000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20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Ar 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putea fi utilă </a:t>
            </a:r>
            <a:r>
              <a:rPr lang="ro-RO" sz="20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crearea unei rezerve pentru acțiuni neprevăzute</a:t>
            </a:r>
            <a:r>
              <a:rPr lang="ro-RO" sz="20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, deciziile privind utilizarea urmând a fi luate în cursul perioadei de finanțare</a:t>
            </a:r>
            <a:r>
              <a:rPr lang="ro-RO" sz="20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endParaRPr lang="ro-RO" sz="1800" dirty="0">
              <a:ea typeface="Calibri"/>
              <a:cs typeface="Times New Roman"/>
            </a:endParaRPr>
          </a:p>
          <a:p>
            <a:endParaRPr lang="ro-RO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91031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62837"/>
          </a:xfrm>
        </p:spPr>
        <p:txBody>
          <a:bodyPr/>
          <a:lstStyle/>
          <a:p>
            <a:pPr algn="l"/>
            <a:r>
              <a:rPr lang="it-IT" sz="2000" b="1" dirty="0">
                <a:solidFill>
                  <a:srgbClr val="FF0000"/>
                </a:solidFill>
                <a:ea typeface="Calibri"/>
                <a:cs typeface="Times New Roman"/>
              </a:rPr>
              <a:t>Pozi</a:t>
            </a:r>
            <a:r>
              <a:rPr lang="ro-RO" sz="2000" b="1" dirty="0" err="1">
                <a:solidFill>
                  <a:srgbClr val="FF0000"/>
                </a:solidFill>
                <a:ea typeface="Calibri"/>
                <a:cs typeface="Times New Roman"/>
              </a:rPr>
              <a:t>ția</a:t>
            </a:r>
            <a:r>
              <a:rPr lang="ro-RO" sz="2000" b="1" dirty="0">
                <a:solidFill>
                  <a:srgbClr val="FF0000"/>
                </a:solidFill>
                <a:ea typeface="Calibri"/>
                <a:cs typeface="Times New Roman"/>
              </a:rPr>
              <a:t> României</a:t>
            </a:r>
            <a:r>
              <a:rPr lang="ro-RO" sz="2800" b="1" dirty="0" smtClean="0">
                <a:solidFill>
                  <a:srgbClr val="FF0000"/>
                </a:solidFill>
              </a:rPr>
              <a:t/>
            </a:r>
            <a:br>
              <a:rPr lang="ro-RO" sz="2800" b="1" dirty="0" smtClean="0">
                <a:solidFill>
                  <a:srgbClr val="FF0000"/>
                </a:solidFill>
              </a:rPr>
            </a:br>
            <a:r>
              <a:rPr lang="ro-RO" sz="2800" b="1" dirty="0" smtClean="0">
                <a:solidFill>
                  <a:srgbClr val="FF0000"/>
                </a:solidFill>
              </a:rPr>
              <a:t>Guvernarea și guvernanța economică</a:t>
            </a:r>
            <a:endParaRPr lang="ro-RO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525963"/>
          </a:xfrm>
        </p:spPr>
        <p:txBody>
          <a:bodyPr/>
          <a:lstStyle/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Guvernarea pe mai multe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niveluri, conform modelului de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management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partajat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și în conformitate cu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principiile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parteneriatului, solidarității și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subsidiarității</a:t>
            </a:r>
            <a:endParaRPr lang="ro-RO" sz="1800" b="1" u="sng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Consolidarea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capacității administrative, transparența și responsabilitate la nivel local și regional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sunt factori cheie pentru facilitarea unei mai bune </a:t>
            </a: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implementări 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Utilizarea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recomandărilor specifice de țară ar trebui optimizată </a:t>
            </a:r>
            <a:endParaRPr lang="ro-RO" sz="1800" b="1" u="sng" dirty="0" smtClean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  <a:buFont typeface="Wingdings"/>
              <a:buChar char=""/>
            </a:pPr>
            <a:r>
              <a:rPr lang="ro-RO" sz="1800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RO are o </a:t>
            </a:r>
            <a:r>
              <a:rPr lang="ro-RO" sz="1800" b="1" u="sng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poziție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rezervată </a:t>
            </a:r>
            <a:r>
              <a:rPr lang="ro-RO" sz="1800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cu privire la eventuale noi propuneri care să conducă la 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întărirea </a:t>
            </a:r>
            <a:r>
              <a:rPr lang="ro-RO" sz="1800" b="1" u="sng" dirty="0" err="1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condiţionalităţilor</a:t>
            </a:r>
            <a:r>
              <a:rPr lang="ro-RO" sz="1800" b="1" u="sng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care conectează fondurile UE de guvernanța economică</a:t>
            </a:r>
            <a:r>
              <a:rPr lang="ro-RO" sz="1800" b="1" dirty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 sau introducerea de noi condiționalități legate de implementarea recomandărilor de </a:t>
            </a:r>
            <a:r>
              <a:rPr lang="ro-RO" sz="1800" b="1" dirty="0" smtClean="0">
                <a:solidFill>
                  <a:schemeClr val="tx2">
                    <a:lumMod val="75000"/>
                  </a:schemeClr>
                </a:solidFill>
                <a:ea typeface="Calibri"/>
                <a:cs typeface="Times New Roman"/>
              </a:rPr>
              <a:t>țară</a:t>
            </a:r>
            <a:endParaRPr lang="ro-RO" sz="18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ro-RO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33F65-9854-4F2E-9F20-2AE8112D4AC8}" type="slidenum">
              <a:rPr lang="ro-RO" smtClean="0"/>
              <a:pPr>
                <a:defRPr/>
              </a:pPr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618848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793</Words>
  <Application>Microsoft Office PowerPoint</Application>
  <PresentationFormat>On-screen Show (4:3)</PresentationFormat>
  <Paragraphs>99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PowerPoint Presentation</vt:lpstr>
      <vt:lpstr>CONTEXTUL EUROPEAN</vt:lpstr>
      <vt:lpstr>PREOCUPĂRI LA NIVELUL STATELOR VIȘEGRAD 4 + 4</vt:lpstr>
      <vt:lpstr>POZIȚIA ROMÂNIEI</vt:lpstr>
      <vt:lpstr>Poziția României Caracteristici generale ale politicii de coeziune</vt:lpstr>
      <vt:lpstr>Poziția României Obiectivele politicii de coeziune post-2020</vt:lpstr>
      <vt:lpstr>Poziția României Arhitectura politicii de coeziune post-2020</vt:lpstr>
      <vt:lpstr>Poziția României Răspunsul la noile provocări</vt:lpstr>
      <vt:lpstr>Poziția României Guvernarea și guvernanța economică</vt:lpstr>
      <vt:lpstr>Poziția României Instrumentele financiare versus grant-uri și cadrul de performanță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Cristina Ionescu</dc:creator>
  <cp:lastModifiedBy>Alina Mirea</cp:lastModifiedBy>
  <cp:revision>109</cp:revision>
  <cp:lastPrinted>2016-02-04T18:39:06Z</cp:lastPrinted>
  <dcterms:created xsi:type="dcterms:W3CDTF">2015-12-21T09:47:27Z</dcterms:created>
  <dcterms:modified xsi:type="dcterms:W3CDTF">2017-10-09T13:04:32Z</dcterms:modified>
</cp:coreProperties>
</file>